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1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drawings/drawing5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076" r:id="rId2"/>
    <p:sldMasterId id="2147484089" r:id="rId3"/>
  </p:sldMasterIdLst>
  <p:notesMasterIdLst>
    <p:notesMasterId r:id="rId30"/>
  </p:notesMasterIdLst>
  <p:sldIdLst>
    <p:sldId id="257" r:id="rId4"/>
    <p:sldId id="258" r:id="rId5"/>
    <p:sldId id="264" r:id="rId6"/>
    <p:sldId id="265" r:id="rId7"/>
    <p:sldId id="273" r:id="rId8"/>
    <p:sldId id="309" r:id="rId9"/>
    <p:sldId id="310" r:id="rId10"/>
    <p:sldId id="274" r:id="rId11"/>
    <p:sldId id="311" r:id="rId12"/>
    <p:sldId id="308" r:id="rId13"/>
    <p:sldId id="278" r:id="rId14"/>
    <p:sldId id="277" r:id="rId15"/>
    <p:sldId id="279" r:id="rId16"/>
    <p:sldId id="301" r:id="rId17"/>
    <p:sldId id="316" r:id="rId18"/>
    <p:sldId id="315" r:id="rId19"/>
    <p:sldId id="314" r:id="rId20"/>
    <p:sldId id="280" r:id="rId21"/>
    <p:sldId id="281" r:id="rId22"/>
    <p:sldId id="282" r:id="rId23"/>
    <p:sldId id="283" r:id="rId24"/>
    <p:sldId id="299" r:id="rId25"/>
    <p:sldId id="285" r:id="rId26"/>
    <p:sldId id="292" r:id="rId27"/>
    <p:sldId id="293" r:id="rId28"/>
    <p:sldId id="294" r:id="rId2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0000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2382" autoAdjust="0"/>
  </p:normalViewPr>
  <p:slideViewPr>
    <p:cSldViewPr>
      <p:cViewPr varScale="1">
        <p:scale>
          <a:sx n="106" d="100"/>
          <a:sy n="106" d="100"/>
        </p:scale>
        <p:origin x="17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ХМАО-Югра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63500" h="63500"/>
                <a:contourClr>
                  <a:srgbClr val="000000"/>
                </a:contourClr>
              </a:sp3d>
            </c:spPr>
          </c:marker>
          <c:dLbls>
            <c:dLbl>
              <c:idx val="22"/>
              <c:layout>
                <c:manualLayout>
                  <c:x val="-2.635961904615962E-3"/>
                  <c:y val="-3.4508624858675833E-2"/>
                </c:manualLayout>
              </c:layout>
              <c:spPr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73-4900-ABD5-F72ECAAF71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1994-1997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6 мес.2019</c:v>
                </c:pt>
              </c:strCache>
            </c:strRef>
          </c:cat>
          <c:val>
            <c:numRef>
              <c:f>Лист1!$B$2:$B$24</c:f>
              <c:numCache>
                <c:formatCode>0.0</c:formatCode>
                <c:ptCount val="23"/>
                <c:pt idx="0">
                  <c:v>4.0999999999999996</c:v>
                </c:pt>
                <c:pt idx="1">
                  <c:v>7.8</c:v>
                </c:pt>
                <c:pt idx="2">
                  <c:v>41</c:v>
                </c:pt>
                <c:pt idx="3">
                  <c:v>122.8</c:v>
                </c:pt>
                <c:pt idx="4">
                  <c:v>196.4</c:v>
                </c:pt>
                <c:pt idx="5">
                  <c:v>92.4</c:v>
                </c:pt>
                <c:pt idx="6">
                  <c:v>59.1</c:v>
                </c:pt>
                <c:pt idx="7">
                  <c:v>50</c:v>
                </c:pt>
                <c:pt idx="8">
                  <c:v>51</c:v>
                </c:pt>
                <c:pt idx="9">
                  <c:v>67</c:v>
                </c:pt>
                <c:pt idx="10">
                  <c:v>66.5</c:v>
                </c:pt>
                <c:pt idx="11">
                  <c:v>74.8</c:v>
                </c:pt>
                <c:pt idx="12">
                  <c:v>70.900000000000006</c:v>
                </c:pt>
                <c:pt idx="13">
                  <c:v>83.3</c:v>
                </c:pt>
                <c:pt idx="14">
                  <c:v>102.3</c:v>
                </c:pt>
                <c:pt idx="15">
                  <c:v>97.6</c:v>
                </c:pt>
                <c:pt idx="16">
                  <c:v>89.8</c:v>
                </c:pt>
                <c:pt idx="17">
                  <c:v>99.9</c:v>
                </c:pt>
                <c:pt idx="18">
                  <c:v>107</c:v>
                </c:pt>
                <c:pt idx="19">
                  <c:v>102.5</c:v>
                </c:pt>
                <c:pt idx="20">
                  <c:v>89.3</c:v>
                </c:pt>
                <c:pt idx="21" formatCode="General">
                  <c:v>84.1</c:v>
                </c:pt>
                <c:pt idx="22" formatCode="General">
                  <c:v>36.4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73-4900-ABD5-F72ECAAF71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dLbls>
            <c:dLbl>
              <c:idx val="1"/>
              <c:layout>
                <c:manualLayout>
                  <c:x val="5.9941855119546106E-3"/>
                  <c:y val="-5.978298162949310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A73-4900-ABD5-F72ECAAF7164}"/>
                </c:ext>
              </c:extLst>
            </c:dLbl>
            <c:dLbl>
              <c:idx val="2"/>
              <c:layout>
                <c:manualLayout>
                  <c:x val="1.5067411092254117E-2"/>
                  <c:y val="-1.8946628479188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A73-4900-ABD5-F72ECAAF7164}"/>
                </c:ext>
              </c:extLst>
            </c:dLbl>
            <c:dLbl>
              <c:idx val="20"/>
              <c:layout>
                <c:manualLayout>
                  <c:x val="-3.0545336916587923E-2"/>
                  <c:y val="4.8488689165256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73-4900-ABD5-F72ECAAF7164}"/>
                </c:ext>
              </c:extLst>
            </c:dLbl>
            <c:dLbl>
              <c:idx val="21"/>
              <c:layout>
                <c:manualLayout>
                  <c:x val="-2.4864813871255685E-2"/>
                  <c:y val="4.58950231020082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A73-4900-ABD5-F72ECAAF71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1994-1997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6 мес.2019</c:v>
                </c:pt>
              </c:strCache>
            </c:strRef>
          </c:cat>
          <c:val>
            <c:numRef>
              <c:f>Лист1!$C$2:$C$24</c:f>
              <c:numCache>
                <c:formatCode>0.0</c:formatCode>
                <c:ptCount val="23"/>
                <c:pt idx="0">
                  <c:v>4.0999999999999996</c:v>
                </c:pt>
                <c:pt idx="1">
                  <c:v>2.8</c:v>
                </c:pt>
                <c:pt idx="2">
                  <c:v>13.9</c:v>
                </c:pt>
                <c:pt idx="3">
                  <c:v>42.7</c:v>
                </c:pt>
                <c:pt idx="4">
                  <c:v>61.8</c:v>
                </c:pt>
                <c:pt idx="5">
                  <c:v>35.200000000000003</c:v>
                </c:pt>
                <c:pt idx="6">
                  <c:v>25.6</c:v>
                </c:pt>
                <c:pt idx="7">
                  <c:v>23.7</c:v>
                </c:pt>
                <c:pt idx="8">
                  <c:v>27.6</c:v>
                </c:pt>
                <c:pt idx="9">
                  <c:v>27.8</c:v>
                </c:pt>
                <c:pt idx="10">
                  <c:v>31.2</c:v>
                </c:pt>
                <c:pt idx="11">
                  <c:v>31.9</c:v>
                </c:pt>
                <c:pt idx="12">
                  <c:v>34.5</c:v>
                </c:pt>
                <c:pt idx="13">
                  <c:v>33.6</c:v>
                </c:pt>
                <c:pt idx="14">
                  <c:v>37.200000000000003</c:v>
                </c:pt>
                <c:pt idx="15">
                  <c:v>40.799999999999997</c:v>
                </c:pt>
                <c:pt idx="16">
                  <c:v>47.1</c:v>
                </c:pt>
                <c:pt idx="17">
                  <c:v>53.2</c:v>
                </c:pt>
                <c:pt idx="18">
                  <c:v>59</c:v>
                </c:pt>
                <c:pt idx="19">
                  <c:v>59.4</c:v>
                </c:pt>
                <c:pt idx="20">
                  <c:v>71.099999999999994</c:v>
                </c:pt>
                <c:pt idx="21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A73-4900-ABD5-F72ECAAF71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658624"/>
        <c:axId val="107660416"/>
      </c:lineChart>
      <c:catAx>
        <c:axId val="10765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7660416"/>
        <c:crosses val="autoZero"/>
        <c:auto val="1"/>
        <c:lblAlgn val="ctr"/>
        <c:lblOffset val="100"/>
        <c:noMultiLvlLbl val="0"/>
      </c:catAx>
      <c:valAx>
        <c:axId val="10766041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7658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862662085165146E-2"/>
          <c:y val="0.14172532417033029"/>
          <c:w val="0.88504501483962095"/>
          <c:h val="0.767864086530068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5747258241147779E-2"/>
                  <c:y val="-1.889670988937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7F-44FE-89BD-A38ADA6DF80D}"/>
                </c:ext>
              </c:extLst>
            </c:dLbl>
            <c:dLbl>
              <c:idx val="1"/>
              <c:layout>
                <c:manualLayout>
                  <c:x val="1.7321984065262589E-2"/>
                  <c:y val="-1.2597806592918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7F-44FE-89BD-A38ADA6DF80D}"/>
                </c:ext>
              </c:extLst>
            </c:dLbl>
            <c:dLbl>
              <c:idx val="2"/>
              <c:layout>
                <c:manualLayout>
                  <c:x val="2.3620887361721656E-2"/>
                  <c:y val="-2.5195613185836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7F-44FE-89BD-A38ADA6DF80D}"/>
                </c:ext>
              </c:extLst>
            </c:dLbl>
            <c:dLbl>
              <c:idx val="3"/>
              <c:layout>
                <c:manualLayout>
                  <c:x val="4.3727923710955895E-3"/>
                  <c:y val="-3.7793419778754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7F-44FE-89BD-A38ADA6DF80D}"/>
                </c:ext>
              </c:extLst>
            </c:dLbl>
            <c:dLbl>
              <c:idx val="4"/>
              <c:layout>
                <c:manualLayout>
                  <c:x val="1.7321984065262589E-2"/>
                  <c:y val="-1.574725824114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7F-44FE-89BD-A38ADA6DF80D}"/>
                </c:ext>
              </c:extLst>
            </c:dLbl>
            <c:dLbl>
              <c:idx val="5"/>
              <c:layout>
                <c:manualLayout>
                  <c:x val="1.8896709889377371E-2"/>
                  <c:y val="-2.8345064834066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7F-44FE-89BD-A38ADA6DF8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(1 полугодие)</c:v>
                </c:pt>
                <c:pt idx="5">
                  <c:v>план 2019</c:v>
                </c:pt>
              </c:strCache>
            </c:strRef>
          </c:cat>
          <c:val>
            <c:numRef>
              <c:f>Лист1!$B$3:$B$8</c:f>
              <c:numCache>
                <c:formatCode>0.0</c:formatCode>
                <c:ptCount val="6"/>
                <c:pt idx="0">
                  <c:v>72</c:v>
                </c:pt>
                <c:pt idx="1">
                  <c:v>84</c:v>
                </c:pt>
                <c:pt idx="2">
                  <c:v>87</c:v>
                </c:pt>
                <c:pt idx="3">
                  <c:v>88.6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7F-44FE-89BD-A38ADA6DF8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197824"/>
        <c:axId val="27199360"/>
        <c:axId val="0"/>
      </c:bar3DChart>
      <c:catAx>
        <c:axId val="2719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199360"/>
        <c:crosses val="autoZero"/>
        <c:auto val="1"/>
        <c:lblAlgn val="ctr"/>
        <c:lblOffset val="100"/>
        <c:noMultiLvlLbl val="0"/>
      </c:catAx>
      <c:valAx>
        <c:axId val="2719936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7197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охват АРВТ ЛЖВ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4">
                  <c:v>план 2019</c:v>
                </c:pt>
              </c:strCache>
            </c:strRef>
          </c:cat>
          <c:val>
            <c:numRef>
              <c:f>Лист1!$B$3:$B$7</c:f>
              <c:numCache>
                <c:formatCode>0.0</c:formatCode>
                <c:ptCount val="5"/>
                <c:pt idx="0">
                  <c:v>31.3</c:v>
                </c:pt>
                <c:pt idx="1">
                  <c:v>36</c:v>
                </c:pt>
                <c:pt idx="2">
                  <c:v>50.1</c:v>
                </c:pt>
                <c:pt idx="3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0-4079-B581-31A2542B05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охват АРВТ "Д" - группы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4">
                  <c:v>план 2019</c:v>
                </c:pt>
              </c:strCache>
            </c:strRef>
          </c:cat>
          <c:val>
            <c:numRef>
              <c:f>Лист1!$C$3:$C$7</c:f>
              <c:numCache>
                <c:formatCode>0.0</c:formatCode>
                <c:ptCount val="5"/>
                <c:pt idx="0">
                  <c:v>42</c:v>
                </c:pt>
                <c:pt idx="1">
                  <c:v>47</c:v>
                </c:pt>
                <c:pt idx="2">
                  <c:v>60.1</c:v>
                </c:pt>
                <c:pt idx="3">
                  <c:v>65.900000000000006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0-4079-B581-31A2542B05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охват АРВТ по жизненным показаниям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4">
                  <c:v>план 2019</c:v>
                </c:pt>
              </c:strCache>
            </c:strRef>
          </c:cat>
          <c:val>
            <c:numRef>
              <c:f>Лист1!$D$3:$D$7</c:f>
              <c:numCache>
                <c:formatCode>0.0</c:formatCode>
                <c:ptCount val="5"/>
                <c:pt idx="0">
                  <c:v>94.8</c:v>
                </c:pt>
                <c:pt idx="1">
                  <c:v>95</c:v>
                </c:pt>
                <c:pt idx="2">
                  <c:v>94.2</c:v>
                </c:pt>
                <c:pt idx="3">
                  <c:v>95</c:v>
                </c:pt>
                <c:pt idx="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70-4079-B581-31A2542B0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221376"/>
        <c:axId val="27223168"/>
        <c:axId val="0"/>
      </c:bar3DChart>
      <c:catAx>
        <c:axId val="2722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223168"/>
        <c:crosses val="autoZero"/>
        <c:auto val="1"/>
        <c:lblAlgn val="ctr"/>
        <c:lblOffset val="100"/>
        <c:noMultiLvlLbl val="0"/>
      </c:catAx>
      <c:valAx>
        <c:axId val="2722316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722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888632744509872E-2"/>
          <c:y val="2.6237328562909959E-2"/>
          <c:w val="0.94194418212791176"/>
          <c:h val="0.74189906047075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1"/>
              <c:spPr>
                <a:gradFill rotWithShape="1">
                  <a:gsLst>
                    <a:gs pos="0">
                      <a:schemeClr val="accent6">
                        <a:shade val="51000"/>
                        <a:satMod val="130000"/>
                      </a:schemeClr>
                    </a:gs>
                    <a:gs pos="80000">
                      <a:schemeClr val="accent6">
                        <a:shade val="93000"/>
                        <a:satMod val="130000"/>
                      </a:schemeClr>
                    </a:gs>
                    <a:gs pos="100000">
                      <a:schemeClr val="accent6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 cap="flat" cmpd="sng" algn="ctr">
                  <a:solidFill>
                    <a:schemeClr val="accent6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b="1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D587-4D5E-8926-33F540AC9510}"/>
                </c:ext>
              </c:extLst>
            </c:dLbl>
            <c:dLbl>
              <c:idx val="2"/>
              <c:spPr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D587-4D5E-8926-33F540AC9510}"/>
                </c:ext>
              </c:extLst>
            </c:dLbl>
            <c:dLbl>
              <c:idx val="3"/>
              <c:spPr>
                <a:gradFill rotWithShape="1">
                  <a:gsLst>
                    <a:gs pos="0">
                      <a:schemeClr val="accent6">
                        <a:shade val="51000"/>
                        <a:satMod val="130000"/>
                      </a:schemeClr>
                    </a:gs>
                    <a:gs pos="80000">
                      <a:schemeClr val="accent6">
                        <a:shade val="93000"/>
                        <a:satMod val="130000"/>
                      </a:schemeClr>
                    </a:gs>
                    <a:gs pos="100000">
                      <a:schemeClr val="accent6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 cap="flat" cmpd="sng" algn="ctr">
                  <a:solidFill>
                    <a:schemeClr val="accent6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b="1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D587-4D5E-8926-33F540AC9510}"/>
                </c:ext>
              </c:extLst>
            </c:dLbl>
            <c:dLbl>
              <c:idx val="5"/>
              <c:layout>
                <c:manualLayout>
                  <c:x val="1.4697441025071289E-3"/>
                  <c:y val="-2.38521168753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587-4D5E-8926-33F540AC9510}"/>
                </c:ext>
              </c:extLst>
            </c:dLbl>
            <c:dLbl>
              <c:idx val="6"/>
              <c:spPr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D587-4D5E-8926-33F540AC9510}"/>
                </c:ext>
              </c:extLst>
            </c:dLbl>
            <c:dLbl>
              <c:idx val="10"/>
              <c:spPr>
                <a:gradFill rotWithShape="1">
                  <a:gsLst>
                    <a:gs pos="0">
                      <a:schemeClr val="accent6">
                        <a:shade val="51000"/>
                        <a:satMod val="130000"/>
                      </a:schemeClr>
                    </a:gs>
                    <a:gs pos="80000">
                      <a:schemeClr val="accent6">
                        <a:shade val="93000"/>
                        <a:satMod val="130000"/>
                      </a:schemeClr>
                    </a:gs>
                    <a:gs pos="100000">
                      <a:schemeClr val="accent6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 cap="flat" cmpd="sng" algn="ctr">
                  <a:solidFill>
                    <a:schemeClr val="accent6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b="1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D587-4D5E-8926-33F540AC9510}"/>
                </c:ext>
              </c:extLst>
            </c:dLbl>
            <c:dLbl>
              <c:idx val="12"/>
              <c:layout>
                <c:manualLayout>
                  <c:x val="-5.8789764100285156E-3"/>
                  <c:y val="-2.3852116875372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587-4D5E-8926-33F540AC9510}"/>
                </c:ext>
              </c:extLst>
            </c:dLbl>
            <c:dLbl>
              <c:idx val="13"/>
              <c:layout>
                <c:manualLayout>
                  <c:x val="2.9394882050142578E-3"/>
                  <c:y val="-9.5408467501490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587-4D5E-8926-33F540AC9510}"/>
                </c:ext>
              </c:extLst>
            </c:dLbl>
            <c:dLbl>
              <c:idx val="17"/>
              <c:layout>
                <c:manualLayout>
                  <c:x val="-2.9394882050142578E-3"/>
                  <c:y val="-1.1926058437686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587-4D5E-8926-33F540AC9510}"/>
                </c:ext>
              </c:extLst>
            </c:dLbl>
            <c:dLbl>
              <c:idx val="19"/>
              <c:layout>
                <c:manualLayout>
                  <c:x val="-1.3227696922564159E-2"/>
                  <c:y val="-7.1556350626118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587-4D5E-8926-33F540AC9510}"/>
                </c:ext>
              </c:extLst>
            </c:dLbl>
            <c:dLbl>
              <c:idx val="20"/>
              <c:spPr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D587-4D5E-8926-33F540AC9510}"/>
                </c:ext>
              </c:extLst>
            </c:dLbl>
            <c:dLbl>
              <c:idx val="23"/>
              <c:spPr>
                <a:gradFill rotWithShape="1">
                  <a:gsLst>
                    <a:gs pos="0">
                      <a:schemeClr val="accent3">
                        <a:shade val="51000"/>
                        <a:satMod val="130000"/>
                      </a:schemeClr>
                    </a:gs>
                    <a:gs pos="80000">
                      <a:schemeClr val="accent3">
                        <a:shade val="93000"/>
                        <a:satMod val="130000"/>
                      </a:schemeClr>
                    </a:gs>
                    <a:gs pos="100000">
                      <a:schemeClr val="accent3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b="1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D587-4D5E-8926-33F540AC95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Лист1!$A$2:$A$25</c:f>
              <c:strCache>
                <c:ptCount val="24"/>
                <c:pt idx="0">
                  <c:v>Белоярский</c:v>
                </c:pt>
                <c:pt idx="1">
                  <c:v>Березовский район</c:v>
                </c:pt>
                <c:pt idx="2">
                  <c:v>Игрим</c:v>
                </c:pt>
                <c:pt idx="3">
                  <c:v>Когалым</c:v>
                </c:pt>
                <c:pt idx="4">
                  <c:v>Кондинский</c:v>
                </c:pt>
                <c:pt idx="5">
                  <c:v>Лангепас</c:v>
                </c:pt>
                <c:pt idx="6">
                  <c:v>Мегион</c:v>
                </c:pt>
                <c:pt idx="7">
                  <c:v>Нефтеюганск</c:v>
                </c:pt>
                <c:pt idx="8">
                  <c:v>Нефтеюганский район</c:v>
                </c:pt>
                <c:pt idx="9">
                  <c:v>Нижневартовск</c:v>
                </c:pt>
                <c:pt idx="10">
                  <c:v>Излучинск</c:v>
                </c:pt>
                <c:pt idx="11">
                  <c:v>Новоаганск</c:v>
                </c:pt>
                <c:pt idx="12">
                  <c:v>Нягань</c:v>
                </c:pt>
                <c:pt idx="13">
                  <c:v>Октябрьский</c:v>
                </c:pt>
                <c:pt idx="14">
                  <c:v>Покачи</c:v>
                </c:pt>
                <c:pt idx="15">
                  <c:v>Пыть-Ях</c:v>
                </c:pt>
                <c:pt idx="16">
                  <c:v>Радужный</c:v>
                </c:pt>
                <c:pt idx="17">
                  <c:v>Советский</c:v>
                </c:pt>
                <c:pt idx="18">
                  <c:v>Пионерский</c:v>
                </c:pt>
                <c:pt idx="19">
                  <c:v>Сургут и Сургутский район</c:v>
                </c:pt>
                <c:pt idx="20">
                  <c:v>Урай</c:v>
                </c:pt>
                <c:pt idx="21">
                  <c:v>Ханты-Мансийск</c:v>
                </c:pt>
                <c:pt idx="22">
                  <c:v>Югорск</c:v>
                </c:pt>
                <c:pt idx="23">
                  <c:v>СРЕДНЕЕ</c:v>
                </c:pt>
              </c:strCache>
            </c:strRef>
          </c:cat>
          <c:val>
            <c:numRef>
              <c:f>Лист1!$B$2:$B$25</c:f>
              <c:numCache>
                <c:formatCode>0.00</c:formatCode>
                <c:ptCount val="24"/>
                <c:pt idx="0" formatCode="General">
                  <c:v>63.96</c:v>
                </c:pt>
                <c:pt idx="1">
                  <c:v>58.23</c:v>
                </c:pt>
                <c:pt idx="2">
                  <c:v>46.32</c:v>
                </c:pt>
                <c:pt idx="3">
                  <c:v>57.39</c:v>
                </c:pt>
                <c:pt idx="4">
                  <c:v>64.319999999999993</c:v>
                </c:pt>
                <c:pt idx="5">
                  <c:v>65.150000000000006</c:v>
                </c:pt>
                <c:pt idx="6">
                  <c:v>54.13</c:v>
                </c:pt>
                <c:pt idx="7">
                  <c:v>64.900000000000006</c:v>
                </c:pt>
                <c:pt idx="8">
                  <c:v>62.05</c:v>
                </c:pt>
                <c:pt idx="9">
                  <c:v>73.930000000000007</c:v>
                </c:pt>
                <c:pt idx="10">
                  <c:v>59.21</c:v>
                </c:pt>
                <c:pt idx="11">
                  <c:v>92.31</c:v>
                </c:pt>
                <c:pt idx="12">
                  <c:v>69.040000000000006</c:v>
                </c:pt>
                <c:pt idx="13">
                  <c:v>67.2</c:v>
                </c:pt>
                <c:pt idx="14">
                  <c:v>64.91</c:v>
                </c:pt>
                <c:pt idx="15">
                  <c:v>73.17</c:v>
                </c:pt>
                <c:pt idx="16">
                  <c:v>63.45</c:v>
                </c:pt>
                <c:pt idx="17">
                  <c:v>64.92</c:v>
                </c:pt>
                <c:pt idx="18">
                  <c:v>63.87</c:v>
                </c:pt>
                <c:pt idx="19">
                  <c:v>66.099999999999994</c:v>
                </c:pt>
                <c:pt idx="20">
                  <c:v>52.83</c:v>
                </c:pt>
                <c:pt idx="21">
                  <c:v>66.13</c:v>
                </c:pt>
                <c:pt idx="22">
                  <c:v>68.81</c:v>
                </c:pt>
                <c:pt idx="23">
                  <c:v>65.900000000000006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87-4D5E-8926-33F540AC9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908160"/>
        <c:axId val="26909696"/>
        <c:axId val="0"/>
      </c:bar3DChart>
      <c:catAx>
        <c:axId val="2690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09696"/>
        <c:crosses val="autoZero"/>
        <c:auto val="1"/>
        <c:lblAlgn val="ctr"/>
        <c:lblOffset val="100"/>
        <c:noMultiLvlLbl val="0"/>
      </c:catAx>
      <c:valAx>
        <c:axId val="269096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690816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6693920582898204"/>
          <c:y val="0.82954338221139179"/>
          <c:w val="0.24554517090693626"/>
          <c:h val="4.88108217242075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99699083767521E-2"/>
          <c:y val="4.880154790643846E-2"/>
          <c:w val="0.89381949014212092"/>
          <c:h val="0.692363541016808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ФР ВИЧ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626307428329428E-2"/>
                  <c:y val="5.7413585772281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865-477D-B460-DFE48DB4E97F}"/>
                </c:ext>
              </c:extLst>
            </c:dLbl>
            <c:dLbl>
              <c:idx val="8"/>
              <c:layout>
                <c:manualLayout>
                  <c:x val="-4.5222895461757813E-3"/>
                  <c:y val="-2.2965434308912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65-477D-B460-DFE48DB4E9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Лист1!$A$2:$A$25</c:f>
              <c:strCache>
                <c:ptCount val="24"/>
                <c:pt idx="0">
                  <c:v>Когалым</c:v>
                </c:pt>
                <c:pt idx="1">
                  <c:v>Игрим</c:v>
                </c:pt>
                <c:pt idx="2">
                  <c:v>Пионерский</c:v>
                </c:pt>
                <c:pt idx="3">
                  <c:v>Урай</c:v>
                </c:pt>
                <c:pt idx="4">
                  <c:v>Нягань</c:v>
                </c:pt>
                <c:pt idx="5">
                  <c:v>Октябрьский район</c:v>
                </c:pt>
                <c:pt idx="6">
                  <c:v>Нефтеюганск</c:v>
                </c:pt>
                <c:pt idx="7">
                  <c:v>Березово</c:v>
                </c:pt>
                <c:pt idx="8">
                  <c:v>Югорск</c:v>
                </c:pt>
                <c:pt idx="9">
                  <c:v>Нефтеюганский район</c:v>
                </c:pt>
                <c:pt idx="10">
                  <c:v>Белоярский район</c:v>
                </c:pt>
                <c:pt idx="11">
                  <c:v>ХМАО</c:v>
                </c:pt>
                <c:pt idx="12">
                  <c:v>Ханты-мансийск</c:v>
                </c:pt>
                <c:pt idx="13">
                  <c:v>Сургут</c:v>
                </c:pt>
                <c:pt idx="14">
                  <c:v>Кондинская</c:v>
                </c:pt>
                <c:pt idx="15">
                  <c:v>Радужный</c:v>
                </c:pt>
                <c:pt idx="16">
                  <c:v>Советский район</c:v>
                </c:pt>
                <c:pt idx="17">
                  <c:v>Лангепас</c:v>
                </c:pt>
                <c:pt idx="18">
                  <c:v>Мегион</c:v>
                </c:pt>
                <c:pt idx="19">
                  <c:v>Нижневартовский район</c:v>
                </c:pt>
                <c:pt idx="20">
                  <c:v>Пыть-Ях</c:v>
                </c:pt>
                <c:pt idx="21">
                  <c:v>Нижневартовск</c:v>
                </c:pt>
                <c:pt idx="22">
                  <c:v>Новоаганская</c:v>
                </c:pt>
                <c:pt idx="23">
                  <c:v>Покачи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35.4</c:v>
                </c:pt>
                <c:pt idx="1">
                  <c:v>46.3</c:v>
                </c:pt>
                <c:pt idx="2">
                  <c:v>51.3</c:v>
                </c:pt>
                <c:pt idx="3">
                  <c:v>52.8</c:v>
                </c:pt>
                <c:pt idx="4">
                  <c:v>54.9</c:v>
                </c:pt>
                <c:pt idx="5">
                  <c:v>56.8</c:v>
                </c:pt>
                <c:pt idx="6">
                  <c:v>59</c:v>
                </c:pt>
                <c:pt idx="7">
                  <c:v>60.2</c:v>
                </c:pt>
                <c:pt idx="8">
                  <c:v>62.4</c:v>
                </c:pt>
                <c:pt idx="9">
                  <c:v>67.900000000000006</c:v>
                </c:pt>
                <c:pt idx="10">
                  <c:v>68</c:v>
                </c:pt>
                <c:pt idx="11">
                  <c:v>74.5</c:v>
                </c:pt>
                <c:pt idx="12">
                  <c:v>75</c:v>
                </c:pt>
                <c:pt idx="13">
                  <c:v>78.2</c:v>
                </c:pt>
                <c:pt idx="14">
                  <c:v>78.8</c:v>
                </c:pt>
                <c:pt idx="15">
                  <c:v>80.2</c:v>
                </c:pt>
                <c:pt idx="16">
                  <c:v>85.2</c:v>
                </c:pt>
                <c:pt idx="17">
                  <c:v>85.4</c:v>
                </c:pt>
                <c:pt idx="18">
                  <c:v>86.2</c:v>
                </c:pt>
                <c:pt idx="19">
                  <c:v>87.5</c:v>
                </c:pt>
                <c:pt idx="20">
                  <c:v>88.6</c:v>
                </c:pt>
                <c:pt idx="21">
                  <c:v>98.3</c:v>
                </c:pt>
                <c:pt idx="22">
                  <c:v>100</c:v>
                </c:pt>
                <c:pt idx="23">
                  <c:v>109.6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65-477D-B460-DFE48DB4E97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ПНП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865-477D-B460-DFE48DB4E97F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865-477D-B460-DFE48DB4E97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Лист1!$A$2:$A$25</c:f>
              <c:strCache>
                <c:ptCount val="24"/>
                <c:pt idx="0">
                  <c:v>Когалым</c:v>
                </c:pt>
                <c:pt idx="1">
                  <c:v>Игрим</c:v>
                </c:pt>
                <c:pt idx="2">
                  <c:v>Пионерский</c:v>
                </c:pt>
                <c:pt idx="3">
                  <c:v>Урай</c:v>
                </c:pt>
                <c:pt idx="4">
                  <c:v>Нягань</c:v>
                </c:pt>
                <c:pt idx="5">
                  <c:v>Октябрьский район</c:v>
                </c:pt>
                <c:pt idx="6">
                  <c:v>Нефтеюганск</c:v>
                </c:pt>
                <c:pt idx="7">
                  <c:v>Березово</c:v>
                </c:pt>
                <c:pt idx="8">
                  <c:v>Югорск</c:v>
                </c:pt>
                <c:pt idx="9">
                  <c:v>Нефтеюганский район</c:v>
                </c:pt>
                <c:pt idx="10">
                  <c:v>Белоярский район</c:v>
                </c:pt>
                <c:pt idx="11">
                  <c:v>ХМАО</c:v>
                </c:pt>
                <c:pt idx="12">
                  <c:v>Ханты-мансийск</c:v>
                </c:pt>
                <c:pt idx="13">
                  <c:v>Сургут</c:v>
                </c:pt>
                <c:pt idx="14">
                  <c:v>Кондинская</c:v>
                </c:pt>
                <c:pt idx="15">
                  <c:v>Радужный</c:v>
                </c:pt>
                <c:pt idx="16">
                  <c:v>Советский район</c:v>
                </c:pt>
                <c:pt idx="17">
                  <c:v>Лангепас</c:v>
                </c:pt>
                <c:pt idx="18">
                  <c:v>Мегион</c:v>
                </c:pt>
                <c:pt idx="19">
                  <c:v>Нижневартовский район</c:v>
                </c:pt>
                <c:pt idx="20">
                  <c:v>Пыть-Ях</c:v>
                </c:pt>
                <c:pt idx="21">
                  <c:v>Нижневартовск</c:v>
                </c:pt>
                <c:pt idx="22">
                  <c:v>Новоаганская</c:v>
                </c:pt>
                <c:pt idx="23">
                  <c:v>Покачи</c:v>
                </c:pt>
              </c:strCache>
            </c:strRef>
          </c:cat>
          <c:val>
            <c:numRef>
              <c:f>Лист1!$C$2:$C$25</c:f>
              <c:numCache>
                <c:formatCode>General</c:formatCode>
                <c:ptCount val="24"/>
                <c:pt idx="0">
                  <c:v>61.1</c:v>
                </c:pt>
                <c:pt idx="1">
                  <c:v>48.4</c:v>
                </c:pt>
                <c:pt idx="2">
                  <c:v>49.2</c:v>
                </c:pt>
                <c:pt idx="3">
                  <c:v>52.4</c:v>
                </c:pt>
                <c:pt idx="4">
                  <c:v>46.2</c:v>
                </c:pt>
                <c:pt idx="5">
                  <c:v>49.7</c:v>
                </c:pt>
                <c:pt idx="6">
                  <c:v>53.8</c:v>
                </c:pt>
                <c:pt idx="7">
                  <c:v>42.5</c:v>
                </c:pt>
                <c:pt idx="8">
                  <c:v>87.9</c:v>
                </c:pt>
                <c:pt idx="9">
                  <c:v>64.099999999999994</c:v>
                </c:pt>
                <c:pt idx="10">
                  <c:v>56.7</c:v>
                </c:pt>
                <c:pt idx="11">
                  <c:v>64.8</c:v>
                </c:pt>
                <c:pt idx="12">
                  <c:v>66.8</c:v>
                </c:pt>
                <c:pt idx="13">
                  <c:v>62.1</c:v>
                </c:pt>
                <c:pt idx="14">
                  <c:v>78.8</c:v>
                </c:pt>
                <c:pt idx="15">
                  <c:v>64.3</c:v>
                </c:pt>
                <c:pt idx="16">
                  <c:v>70.900000000000006</c:v>
                </c:pt>
                <c:pt idx="17">
                  <c:v>77.900000000000006</c:v>
                </c:pt>
                <c:pt idx="18">
                  <c:v>68</c:v>
                </c:pt>
                <c:pt idx="19">
                  <c:v>75.3</c:v>
                </c:pt>
                <c:pt idx="20">
                  <c:v>74.599999999999994</c:v>
                </c:pt>
                <c:pt idx="21">
                  <c:v>75.599999999999994</c:v>
                </c:pt>
                <c:pt idx="22">
                  <c:v>88</c:v>
                </c:pt>
                <c:pt idx="23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65-477D-B460-DFE48DB4E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064064"/>
        <c:axId val="119065600"/>
        <c:axId val="120628096"/>
      </c:bar3DChart>
      <c:catAx>
        <c:axId val="119064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19065600"/>
        <c:crosses val="autoZero"/>
        <c:auto val="1"/>
        <c:lblAlgn val="ctr"/>
        <c:lblOffset val="100"/>
        <c:noMultiLvlLbl val="0"/>
      </c:catAx>
      <c:valAx>
        <c:axId val="1190656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9064064"/>
        <c:crosses val="autoZero"/>
        <c:crossBetween val="between"/>
      </c:valAx>
      <c:serAx>
        <c:axId val="120628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19065600"/>
        <c:crosses val="autoZero"/>
        <c:tickLblSkip val="1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699699083767521E-2"/>
          <c:y val="4.880154790643846E-2"/>
          <c:w val="0.89381949014212092"/>
          <c:h val="0.692363541016808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ФР ВИЧ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Октябрьский район</c:v>
                </c:pt>
                <c:pt idx="1">
                  <c:v>Югорск</c:v>
                </c:pt>
                <c:pt idx="2">
                  <c:v>Кондинская</c:v>
                </c:pt>
                <c:pt idx="3">
                  <c:v>Березово</c:v>
                </c:pt>
                <c:pt idx="4">
                  <c:v>Нягань</c:v>
                </c:pt>
                <c:pt idx="5">
                  <c:v>Игрим</c:v>
                </c:pt>
                <c:pt idx="6">
                  <c:v>Урай</c:v>
                </c:pt>
                <c:pt idx="7">
                  <c:v>Когалым</c:v>
                </c:pt>
                <c:pt idx="8">
                  <c:v>Нижневартовский район</c:v>
                </c:pt>
                <c:pt idx="9">
                  <c:v>Покачи</c:v>
                </c:pt>
                <c:pt idx="10">
                  <c:v>Радужный</c:v>
                </c:pt>
                <c:pt idx="11">
                  <c:v>Белоярский район</c:v>
                </c:pt>
                <c:pt idx="12">
                  <c:v>ХМАО</c:v>
                </c:pt>
                <c:pt idx="13">
                  <c:v>Ханты-мансийск</c:v>
                </c:pt>
                <c:pt idx="14">
                  <c:v>Нефтеюганск</c:v>
                </c:pt>
                <c:pt idx="15">
                  <c:v>Сургут</c:v>
                </c:pt>
                <c:pt idx="16">
                  <c:v>Нефтеюганский район</c:v>
                </c:pt>
                <c:pt idx="17">
                  <c:v>Пионерский</c:v>
                </c:pt>
                <c:pt idx="18">
                  <c:v>Советский район</c:v>
                </c:pt>
                <c:pt idx="19">
                  <c:v>Лангепас</c:v>
                </c:pt>
                <c:pt idx="20">
                  <c:v>Нижневартовск</c:v>
                </c:pt>
                <c:pt idx="21">
                  <c:v>Мегион</c:v>
                </c:pt>
                <c:pt idx="22">
                  <c:v>Пыть-Ях</c:v>
                </c:pt>
                <c:pt idx="23">
                  <c:v>Новоаганская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15.2</c:v>
                </c:pt>
                <c:pt idx="1">
                  <c:v>27.8</c:v>
                </c:pt>
                <c:pt idx="2">
                  <c:v>26.4</c:v>
                </c:pt>
                <c:pt idx="3">
                  <c:v>17</c:v>
                </c:pt>
                <c:pt idx="4">
                  <c:v>22.4</c:v>
                </c:pt>
                <c:pt idx="5">
                  <c:v>12.6</c:v>
                </c:pt>
                <c:pt idx="6">
                  <c:v>14.8</c:v>
                </c:pt>
                <c:pt idx="7">
                  <c:v>17.399999999999999</c:v>
                </c:pt>
                <c:pt idx="8">
                  <c:v>46</c:v>
                </c:pt>
                <c:pt idx="9">
                  <c:v>47.4</c:v>
                </c:pt>
                <c:pt idx="10">
                  <c:v>40.299999999999997</c:v>
                </c:pt>
                <c:pt idx="11">
                  <c:v>24.4</c:v>
                </c:pt>
                <c:pt idx="12">
                  <c:v>37</c:v>
                </c:pt>
                <c:pt idx="13">
                  <c:v>29.6</c:v>
                </c:pt>
                <c:pt idx="14">
                  <c:v>23.9</c:v>
                </c:pt>
                <c:pt idx="15">
                  <c:v>43.3</c:v>
                </c:pt>
                <c:pt idx="16">
                  <c:v>20.5</c:v>
                </c:pt>
                <c:pt idx="17">
                  <c:v>15.9</c:v>
                </c:pt>
                <c:pt idx="18">
                  <c:v>38.4</c:v>
                </c:pt>
                <c:pt idx="19">
                  <c:v>47.6</c:v>
                </c:pt>
                <c:pt idx="20">
                  <c:v>59</c:v>
                </c:pt>
                <c:pt idx="21">
                  <c:v>38.5</c:v>
                </c:pt>
                <c:pt idx="22">
                  <c:v>41.1</c:v>
                </c:pt>
                <c:pt idx="23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9-45EF-B3D4-2CE8F369705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ПНП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49-45EF-B3D4-2CE8F3697054}"/>
                </c:ext>
              </c:extLst>
            </c:dLbl>
            <c:dLbl>
              <c:idx val="1"/>
              <c:layout>
                <c:manualLayout>
                  <c:x val="-1.5074298487252604E-3"/>
                  <c:y val="-1.148271715445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49-45EF-B3D4-2CE8F3697054}"/>
                </c:ext>
              </c:extLst>
            </c:dLbl>
            <c:dLbl>
              <c:idx val="2"/>
              <c:layout>
                <c:manualLayout>
                  <c:x val="-1.5074298487252604E-3"/>
                  <c:y val="-1.4353396443070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49-45EF-B3D4-2CE8F3697054}"/>
                </c:ext>
              </c:extLst>
            </c:dLbl>
            <c:dLbl>
              <c:idx val="2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49-45EF-B3D4-2CE8F3697054}"/>
                </c:ext>
              </c:extLst>
            </c:dLbl>
            <c:dLbl>
              <c:idx val="22"/>
              <c:layout>
                <c:manualLayout>
                  <c:x val="-3.014859697450631E-3"/>
                  <c:y val="-1.7224075731684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549-45EF-B3D4-2CE8F3697054}"/>
                </c:ext>
              </c:extLst>
            </c:dLbl>
            <c:dLbl>
              <c:idx val="23"/>
              <c:layout>
                <c:manualLayout>
                  <c:x val="1.2059438789802084E-2"/>
                  <c:y val="-1.4353396443070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549-45EF-B3D4-2CE8F369705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Лист1!$A$2:$A$25</c:f>
              <c:strCache>
                <c:ptCount val="24"/>
                <c:pt idx="0">
                  <c:v>Октябрьский район</c:v>
                </c:pt>
                <c:pt idx="1">
                  <c:v>Югорск</c:v>
                </c:pt>
                <c:pt idx="2">
                  <c:v>Кондинская</c:v>
                </c:pt>
                <c:pt idx="3">
                  <c:v>Березово</c:v>
                </c:pt>
                <c:pt idx="4">
                  <c:v>Нягань</c:v>
                </c:pt>
                <c:pt idx="5">
                  <c:v>Игрим</c:v>
                </c:pt>
                <c:pt idx="6">
                  <c:v>Урай</c:v>
                </c:pt>
                <c:pt idx="7">
                  <c:v>Когалым</c:v>
                </c:pt>
                <c:pt idx="8">
                  <c:v>Нижневартовский район</c:v>
                </c:pt>
                <c:pt idx="9">
                  <c:v>Покачи</c:v>
                </c:pt>
                <c:pt idx="10">
                  <c:v>Радужный</c:v>
                </c:pt>
                <c:pt idx="11">
                  <c:v>Белоярский район</c:v>
                </c:pt>
                <c:pt idx="12">
                  <c:v>ХМАО</c:v>
                </c:pt>
                <c:pt idx="13">
                  <c:v>Ханты-мансийск</c:v>
                </c:pt>
                <c:pt idx="14">
                  <c:v>Нефтеюганск</c:v>
                </c:pt>
                <c:pt idx="15">
                  <c:v>Сургут</c:v>
                </c:pt>
                <c:pt idx="16">
                  <c:v>Нефтеюганский район</c:v>
                </c:pt>
                <c:pt idx="17">
                  <c:v>Пионерский</c:v>
                </c:pt>
                <c:pt idx="18">
                  <c:v>Советский район</c:v>
                </c:pt>
                <c:pt idx="19">
                  <c:v>Лангепас</c:v>
                </c:pt>
                <c:pt idx="20">
                  <c:v>Нижневартовск</c:v>
                </c:pt>
                <c:pt idx="21">
                  <c:v>Мегион</c:v>
                </c:pt>
                <c:pt idx="22">
                  <c:v>Пыть-Ях</c:v>
                </c:pt>
                <c:pt idx="23">
                  <c:v>Новоаганская</c:v>
                </c:pt>
              </c:strCache>
            </c:strRef>
          </c:cat>
          <c:val>
            <c:numRef>
              <c:f>Лист1!$C$2:$C$25</c:f>
              <c:numCache>
                <c:formatCode>General</c:formatCode>
                <c:ptCount val="24"/>
                <c:pt idx="0">
                  <c:v>31</c:v>
                </c:pt>
                <c:pt idx="1">
                  <c:v>33</c:v>
                </c:pt>
                <c:pt idx="2">
                  <c:v>36</c:v>
                </c:pt>
                <c:pt idx="3">
                  <c:v>37</c:v>
                </c:pt>
                <c:pt idx="4">
                  <c:v>39</c:v>
                </c:pt>
                <c:pt idx="5">
                  <c:v>41</c:v>
                </c:pt>
                <c:pt idx="6">
                  <c:v>46</c:v>
                </c:pt>
                <c:pt idx="7">
                  <c:v>48</c:v>
                </c:pt>
                <c:pt idx="8">
                  <c:v>50</c:v>
                </c:pt>
                <c:pt idx="9">
                  <c:v>50</c:v>
                </c:pt>
                <c:pt idx="10">
                  <c:v>54</c:v>
                </c:pt>
                <c:pt idx="11">
                  <c:v>56</c:v>
                </c:pt>
                <c:pt idx="12">
                  <c:v>57</c:v>
                </c:pt>
                <c:pt idx="13">
                  <c:v>57</c:v>
                </c:pt>
                <c:pt idx="14">
                  <c:v>58</c:v>
                </c:pt>
                <c:pt idx="15">
                  <c:v>58</c:v>
                </c:pt>
                <c:pt idx="16">
                  <c:v>60</c:v>
                </c:pt>
                <c:pt idx="17">
                  <c:v>62</c:v>
                </c:pt>
                <c:pt idx="18">
                  <c:v>62</c:v>
                </c:pt>
                <c:pt idx="19">
                  <c:v>63</c:v>
                </c:pt>
                <c:pt idx="20">
                  <c:v>65</c:v>
                </c:pt>
                <c:pt idx="21">
                  <c:v>69</c:v>
                </c:pt>
                <c:pt idx="22">
                  <c:v>69</c:v>
                </c:pt>
                <c:pt idx="2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49-45EF-B3D4-2CE8F3697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956544"/>
        <c:axId val="26958080"/>
        <c:axId val="34149696"/>
      </c:bar3DChart>
      <c:catAx>
        <c:axId val="2695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6958080"/>
        <c:crosses val="autoZero"/>
        <c:auto val="1"/>
        <c:lblAlgn val="ctr"/>
        <c:lblOffset val="100"/>
        <c:noMultiLvlLbl val="0"/>
      </c:catAx>
      <c:valAx>
        <c:axId val="2695808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6956544"/>
        <c:crosses val="autoZero"/>
        <c:crossBetween val="between"/>
      </c:valAx>
      <c:serAx>
        <c:axId val="3414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26958080"/>
        <c:crosses val="autoZero"/>
        <c:tickLblSkip val="1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111856134435026E-2"/>
          <c:y val="3.1577472174754297E-2"/>
          <c:w val="0.87817523426881428"/>
          <c:h val="0.692363541016808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Менее 350</c:v>
                </c:pt>
              </c:strCache>
            </c:strRef>
          </c:tx>
          <c:invertIfNegative val="0"/>
          <c:cat>
            <c:strRef>
              <c:f>Лист1!$A$2:$A$25</c:f>
              <c:strCache>
                <c:ptCount val="24"/>
                <c:pt idx="0">
                  <c:v>Игрим</c:v>
                </c:pt>
                <c:pt idx="1">
                  <c:v>Нягань</c:v>
                </c:pt>
                <c:pt idx="2">
                  <c:v>Радужный</c:v>
                </c:pt>
                <c:pt idx="3">
                  <c:v>Пионерский</c:v>
                </c:pt>
                <c:pt idx="4">
                  <c:v>Урай</c:v>
                </c:pt>
                <c:pt idx="5">
                  <c:v>Октябрьский район</c:v>
                </c:pt>
                <c:pt idx="6">
                  <c:v>Нефтеюганск</c:v>
                </c:pt>
                <c:pt idx="7">
                  <c:v>Березово</c:v>
                </c:pt>
                <c:pt idx="8">
                  <c:v>Югорск</c:v>
                </c:pt>
                <c:pt idx="9">
                  <c:v>Когалым</c:v>
                </c:pt>
                <c:pt idx="10">
                  <c:v>Нефтеюганский район</c:v>
                </c:pt>
                <c:pt idx="11">
                  <c:v>Белоярский район</c:v>
                </c:pt>
                <c:pt idx="12">
                  <c:v>Ханты-мансийск</c:v>
                </c:pt>
                <c:pt idx="13">
                  <c:v>ХМАО</c:v>
                </c:pt>
                <c:pt idx="14">
                  <c:v>Кондинская</c:v>
                </c:pt>
                <c:pt idx="15">
                  <c:v>Сургут</c:v>
                </c:pt>
                <c:pt idx="16">
                  <c:v>Лангепас</c:v>
                </c:pt>
                <c:pt idx="17">
                  <c:v>Пыть-Ях</c:v>
                </c:pt>
                <c:pt idx="18">
                  <c:v>Мегион</c:v>
                </c:pt>
                <c:pt idx="19">
                  <c:v>Советский район</c:v>
                </c:pt>
                <c:pt idx="20">
                  <c:v>Нижневартовский район</c:v>
                </c:pt>
                <c:pt idx="21">
                  <c:v>Нижневартовск</c:v>
                </c:pt>
                <c:pt idx="22">
                  <c:v>Новоаганская</c:v>
                </c:pt>
                <c:pt idx="23">
                  <c:v>Покачи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11.9</c:v>
                </c:pt>
                <c:pt idx="1">
                  <c:v>20.399999999999999</c:v>
                </c:pt>
                <c:pt idx="2">
                  <c:v>35.299999999999997</c:v>
                </c:pt>
                <c:pt idx="3">
                  <c:v>15.2</c:v>
                </c:pt>
                <c:pt idx="4">
                  <c:v>15.4</c:v>
                </c:pt>
                <c:pt idx="5">
                  <c:v>20</c:v>
                </c:pt>
                <c:pt idx="6">
                  <c:v>25.3</c:v>
                </c:pt>
                <c:pt idx="7">
                  <c:v>15.8</c:v>
                </c:pt>
                <c:pt idx="8">
                  <c:v>21.9</c:v>
                </c:pt>
                <c:pt idx="9">
                  <c:v>27.2</c:v>
                </c:pt>
                <c:pt idx="10">
                  <c:v>25</c:v>
                </c:pt>
                <c:pt idx="11">
                  <c:v>23.4</c:v>
                </c:pt>
                <c:pt idx="12">
                  <c:v>27.2</c:v>
                </c:pt>
                <c:pt idx="13">
                  <c:v>29.2</c:v>
                </c:pt>
                <c:pt idx="14">
                  <c:v>25.1</c:v>
                </c:pt>
                <c:pt idx="15">
                  <c:v>34</c:v>
                </c:pt>
                <c:pt idx="16">
                  <c:v>24.2</c:v>
                </c:pt>
                <c:pt idx="17">
                  <c:v>35.700000000000003</c:v>
                </c:pt>
                <c:pt idx="18">
                  <c:v>38.799999999999997</c:v>
                </c:pt>
                <c:pt idx="19">
                  <c:v>28.9</c:v>
                </c:pt>
                <c:pt idx="20">
                  <c:v>29.6</c:v>
                </c:pt>
                <c:pt idx="21">
                  <c:v>34</c:v>
                </c:pt>
                <c:pt idx="22">
                  <c:v>23</c:v>
                </c:pt>
                <c:pt idx="23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99-4CA2-84D1-03E8E7E1157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Обследовано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1.7224075731684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99-4CA2-84D1-03E8E7E11571}"/>
                </c:ext>
              </c:extLst>
            </c:dLbl>
            <c:dLbl>
              <c:idx val="1"/>
              <c:layout>
                <c:manualLayout>
                  <c:x val="0"/>
                  <c:y val="-2.8706792886140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799-4CA2-84D1-03E8E7E11571}"/>
                </c:ext>
              </c:extLst>
            </c:dLbl>
            <c:dLbl>
              <c:idx val="2"/>
              <c:layout>
                <c:manualLayout>
                  <c:x val="0"/>
                  <c:y val="-4.3060189329210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799-4CA2-84D1-03E8E7E1157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99-4CA2-84D1-03E8E7E1157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99-4CA2-84D1-03E8E7E1157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99-4CA2-84D1-03E8E7E1157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99-4CA2-84D1-03E8E7E1157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99-4CA2-84D1-03E8E7E1157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99-4CA2-84D1-03E8E7E1157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99-4CA2-84D1-03E8E7E1157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799-4CA2-84D1-03E8E7E1157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799-4CA2-84D1-03E8E7E1157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799-4CA2-84D1-03E8E7E11571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799-4CA2-84D1-03E8E7E11571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99-4CA2-84D1-03E8E7E11571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799-4CA2-84D1-03E8E7E11571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799-4CA2-84D1-03E8E7E11571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799-4CA2-84D1-03E8E7E11571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799-4CA2-84D1-03E8E7E11571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799-4CA2-84D1-03E8E7E11571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799-4CA2-84D1-03E8E7E11571}"/>
                </c:ext>
              </c:extLst>
            </c:dLbl>
            <c:dLbl>
              <c:idx val="21"/>
              <c:layout>
                <c:manualLayout>
                  <c:x val="-3.1637749265605629E-3"/>
                  <c:y val="-1.148271715445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799-4CA2-84D1-03E8E7E11571}"/>
                </c:ext>
              </c:extLst>
            </c:dLbl>
            <c:dLbl>
              <c:idx val="22"/>
              <c:layout>
                <c:manualLayout>
                  <c:x val="-4.7456623898408448E-3"/>
                  <c:y val="-3.4448151463368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799-4CA2-84D1-03E8E7E11571}"/>
                </c:ext>
              </c:extLst>
            </c:dLbl>
            <c:dLbl>
              <c:idx val="23"/>
              <c:layout>
                <c:manualLayout>
                  <c:x val="3.1637749265605629E-3"/>
                  <c:y val="-3.444815146336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799-4CA2-84D1-03E8E7E115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Лист1!$A$2:$A$25</c:f>
              <c:strCache>
                <c:ptCount val="24"/>
                <c:pt idx="0">
                  <c:v>Игрим</c:v>
                </c:pt>
                <c:pt idx="1">
                  <c:v>Нягань</c:v>
                </c:pt>
                <c:pt idx="2">
                  <c:v>Радужный</c:v>
                </c:pt>
                <c:pt idx="3">
                  <c:v>Пионерский</c:v>
                </c:pt>
                <c:pt idx="4">
                  <c:v>Урай</c:v>
                </c:pt>
                <c:pt idx="5">
                  <c:v>Октябрьский район</c:v>
                </c:pt>
                <c:pt idx="6">
                  <c:v>Нефтеюганск</c:v>
                </c:pt>
                <c:pt idx="7">
                  <c:v>Березово</c:v>
                </c:pt>
                <c:pt idx="8">
                  <c:v>Югорск</c:v>
                </c:pt>
                <c:pt idx="9">
                  <c:v>Когалым</c:v>
                </c:pt>
                <c:pt idx="10">
                  <c:v>Нефтеюганский район</c:v>
                </c:pt>
                <c:pt idx="11">
                  <c:v>Белоярский район</c:v>
                </c:pt>
                <c:pt idx="12">
                  <c:v>Ханты-мансийск</c:v>
                </c:pt>
                <c:pt idx="13">
                  <c:v>ХМАО</c:v>
                </c:pt>
                <c:pt idx="14">
                  <c:v>Кондинская</c:v>
                </c:pt>
                <c:pt idx="15">
                  <c:v>Сургут</c:v>
                </c:pt>
                <c:pt idx="16">
                  <c:v>Лангепас</c:v>
                </c:pt>
                <c:pt idx="17">
                  <c:v>Пыть-Ях</c:v>
                </c:pt>
                <c:pt idx="18">
                  <c:v>Мегион</c:v>
                </c:pt>
                <c:pt idx="19">
                  <c:v>Советский район</c:v>
                </c:pt>
                <c:pt idx="20">
                  <c:v>Нижневартовский район</c:v>
                </c:pt>
                <c:pt idx="21">
                  <c:v>Нижневартовск</c:v>
                </c:pt>
                <c:pt idx="22">
                  <c:v>Новоаганская</c:v>
                </c:pt>
                <c:pt idx="23">
                  <c:v>Покачи</c:v>
                </c:pt>
              </c:strCache>
            </c:strRef>
          </c:cat>
          <c:val>
            <c:numRef>
              <c:f>Лист1!$C$2:$C$25</c:f>
              <c:numCache>
                <c:formatCode>General</c:formatCode>
                <c:ptCount val="24"/>
                <c:pt idx="0">
                  <c:v>46.3</c:v>
                </c:pt>
                <c:pt idx="1">
                  <c:v>47.9</c:v>
                </c:pt>
                <c:pt idx="2">
                  <c:v>48.9</c:v>
                </c:pt>
                <c:pt idx="3">
                  <c:v>51.3</c:v>
                </c:pt>
                <c:pt idx="4">
                  <c:v>53.6</c:v>
                </c:pt>
                <c:pt idx="5">
                  <c:v>56</c:v>
                </c:pt>
                <c:pt idx="6">
                  <c:v>58.8</c:v>
                </c:pt>
                <c:pt idx="7">
                  <c:v>59.5</c:v>
                </c:pt>
                <c:pt idx="8">
                  <c:v>63.7</c:v>
                </c:pt>
                <c:pt idx="9">
                  <c:v>67.2</c:v>
                </c:pt>
                <c:pt idx="10">
                  <c:v>67.900000000000006</c:v>
                </c:pt>
                <c:pt idx="11">
                  <c:v>70</c:v>
                </c:pt>
                <c:pt idx="12">
                  <c:v>75.099999999999994</c:v>
                </c:pt>
                <c:pt idx="13">
                  <c:v>75.599999999999994</c:v>
                </c:pt>
                <c:pt idx="14">
                  <c:v>79.3</c:v>
                </c:pt>
                <c:pt idx="15">
                  <c:v>81.3</c:v>
                </c:pt>
                <c:pt idx="16">
                  <c:v>81.8</c:v>
                </c:pt>
                <c:pt idx="17">
                  <c:v>84.9</c:v>
                </c:pt>
                <c:pt idx="18">
                  <c:v>86.3</c:v>
                </c:pt>
                <c:pt idx="19">
                  <c:v>87</c:v>
                </c:pt>
                <c:pt idx="20">
                  <c:v>88.2</c:v>
                </c:pt>
                <c:pt idx="21">
                  <c:v>94.9</c:v>
                </c:pt>
                <c:pt idx="22">
                  <c:v>100</c:v>
                </c:pt>
                <c:pt idx="23">
                  <c:v>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5799-4CA2-84D1-03E8E7E11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043328"/>
        <c:axId val="27044864"/>
        <c:axId val="27498240"/>
      </c:bar3DChart>
      <c:catAx>
        <c:axId val="27043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27044864"/>
        <c:crosses val="autoZero"/>
        <c:auto val="1"/>
        <c:lblAlgn val="ctr"/>
        <c:lblOffset val="100"/>
        <c:noMultiLvlLbl val="0"/>
      </c:catAx>
      <c:valAx>
        <c:axId val="270448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7043328"/>
        <c:crosses val="autoZero"/>
        <c:crossBetween val="between"/>
      </c:valAx>
      <c:serAx>
        <c:axId val="27498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27044864"/>
        <c:crosses val="autoZero"/>
        <c:tickLblSkip val="1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1757952820057017E-2"/>
                  <c:y val="-5.2359633651816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56D-49E7-8372-0D0A223E7FBD}"/>
                </c:ext>
              </c:extLst>
            </c:dLbl>
            <c:dLbl>
              <c:idx val="1"/>
              <c:layout>
                <c:manualLayout>
                  <c:x val="1.6167185127578417E-2"/>
                  <c:y val="-2.4801931729807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56D-49E7-8372-0D0A223E7FBD}"/>
                </c:ext>
              </c:extLst>
            </c:dLbl>
            <c:dLbl>
              <c:idx val="2"/>
              <c:layout>
                <c:manualLayout>
                  <c:x val="2.0576417435099803E-2"/>
                  <c:y val="-3.0313472114209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56D-49E7-8372-0D0A223E7FBD}"/>
                </c:ext>
              </c:extLst>
            </c:dLbl>
            <c:dLbl>
              <c:idx val="3"/>
              <c:layout>
                <c:manualLayout>
                  <c:x val="-2.9394882050143116E-3"/>
                  <c:y val="-2.7557701922008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56D-49E7-8372-0D0A223E7FBD}"/>
                </c:ext>
              </c:extLst>
            </c:dLbl>
            <c:dLbl>
              <c:idx val="4"/>
              <c:layout>
                <c:manualLayout>
                  <c:x val="1.9106673332592673E-2"/>
                  <c:y val="-3.8580782690812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6D-49E7-8372-0D0A223E7FBD}"/>
                </c:ext>
              </c:extLst>
            </c:dLbl>
            <c:dLbl>
              <c:idx val="5"/>
              <c:layout>
                <c:manualLayout>
                  <c:x val="1.6167185127578417E-2"/>
                  <c:y val="-3.0313472114209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56D-49E7-8372-0D0A223E7F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Лист1!$A$3:$A$8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5">
                  <c:v>план 2019</c:v>
                </c:pt>
              </c:strCache>
            </c:strRef>
          </c:cat>
          <c:val>
            <c:numRef>
              <c:f>Лист1!$B$3:$B$8</c:f>
              <c:numCache>
                <c:formatCode>0.0</c:formatCode>
                <c:ptCount val="6"/>
                <c:pt idx="0">
                  <c:v>70</c:v>
                </c:pt>
                <c:pt idx="1">
                  <c:v>93.1</c:v>
                </c:pt>
                <c:pt idx="2">
                  <c:v>95.1</c:v>
                </c:pt>
                <c:pt idx="3">
                  <c:v>97</c:v>
                </c:pt>
                <c:pt idx="5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6D-49E7-8372-0D0A223E7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751232"/>
        <c:axId val="34752768"/>
        <c:axId val="0"/>
      </c:bar3DChart>
      <c:catAx>
        <c:axId val="3475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752768"/>
        <c:crosses val="autoZero"/>
        <c:auto val="1"/>
        <c:lblAlgn val="ctr"/>
        <c:lblOffset val="100"/>
        <c:noMultiLvlLbl val="0"/>
      </c:catAx>
      <c:valAx>
        <c:axId val="3475276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3475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Лист1!$A$2:$A$18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6 мес.2019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1</c:v>
                </c:pt>
                <c:pt idx="1">
                  <c:v>0.9</c:v>
                </c:pt>
                <c:pt idx="2">
                  <c:v>1.7</c:v>
                </c:pt>
                <c:pt idx="3">
                  <c:v>1</c:v>
                </c:pt>
                <c:pt idx="4">
                  <c:v>1.1000000000000001</c:v>
                </c:pt>
                <c:pt idx="5">
                  <c:v>1.4</c:v>
                </c:pt>
                <c:pt idx="6">
                  <c:v>1.6</c:v>
                </c:pt>
                <c:pt idx="7">
                  <c:v>1.1000000000000001</c:v>
                </c:pt>
                <c:pt idx="8">
                  <c:v>0.6</c:v>
                </c:pt>
                <c:pt idx="9">
                  <c:v>0.7</c:v>
                </c:pt>
                <c:pt idx="10">
                  <c:v>1</c:v>
                </c:pt>
                <c:pt idx="11">
                  <c:v>0.6</c:v>
                </c:pt>
                <c:pt idx="12">
                  <c:v>0.9</c:v>
                </c:pt>
                <c:pt idx="13">
                  <c:v>1.9</c:v>
                </c:pt>
                <c:pt idx="14">
                  <c:v>1.8</c:v>
                </c:pt>
                <c:pt idx="15">
                  <c:v>1</c:v>
                </c:pt>
                <c:pt idx="16" formatCode="General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71-43F6-ADED-8EAE0D871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902400"/>
        <c:axId val="34903936"/>
        <c:axId val="0"/>
      </c:bar3DChart>
      <c:catAx>
        <c:axId val="3490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03936"/>
        <c:crosses val="autoZero"/>
        <c:auto val="1"/>
        <c:lblAlgn val="ctr"/>
        <c:lblOffset val="100"/>
        <c:noMultiLvlLbl val="0"/>
      </c:catAx>
      <c:valAx>
        <c:axId val="3490393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3490240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111626407185062E-2"/>
                  <c:y val="-4.5514656077640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1ED-433C-8C84-684223372EE4}"/>
                </c:ext>
              </c:extLst>
            </c:dLbl>
            <c:dLbl>
              <c:idx val="1"/>
              <c:layout>
                <c:manualLayout>
                  <c:x val="3.3122789047903514E-2"/>
                  <c:y val="-5.1203988087345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1ED-433C-8C84-684223372EE4}"/>
                </c:ext>
              </c:extLst>
            </c:dLbl>
            <c:dLbl>
              <c:idx val="2"/>
              <c:layout>
                <c:manualLayout>
                  <c:x val="1.9572557164670178E-2"/>
                  <c:y val="-4.2669990072787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1ED-433C-8C84-684223372EE4}"/>
                </c:ext>
              </c:extLst>
            </c:dLbl>
            <c:dLbl>
              <c:idx val="3"/>
              <c:layout>
                <c:manualLayout>
                  <c:x val="1.3550231883233278E-2"/>
                  <c:y val="-3.4135992058230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1ED-433C-8C84-684223372E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1.9</c:v>
                </c:pt>
                <c:pt idx="1">
                  <c:v>1.8</c:v>
                </c:pt>
                <c:pt idx="2" formatCode="0.0">
                  <c:v>1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ED-433C-8C84-684223372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803072"/>
        <c:axId val="34808960"/>
        <c:axId val="0"/>
      </c:bar3DChart>
      <c:catAx>
        <c:axId val="3480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808960"/>
        <c:crosses val="autoZero"/>
        <c:auto val="1"/>
        <c:lblAlgn val="ctr"/>
        <c:lblOffset val="100"/>
        <c:noMultiLvlLbl val="0"/>
      </c:catAx>
      <c:valAx>
        <c:axId val="34808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803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профилактика дородовая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Лист1!$A$7:$A$12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5">
                  <c:v>план 2019</c:v>
                </c:pt>
              </c:strCache>
            </c:strRef>
          </c:cat>
          <c:val>
            <c:numRef>
              <c:f>Лист1!$B$7:$B$12</c:f>
              <c:numCache>
                <c:formatCode>General</c:formatCode>
                <c:ptCount val="6"/>
                <c:pt idx="0">
                  <c:v>92.6</c:v>
                </c:pt>
                <c:pt idx="1">
                  <c:v>95.2</c:v>
                </c:pt>
                <c:pt idx="2">
                  <c:v>94.8</c:v>
                </c:pt>
                <c:pt idx="3">
                  <c:v>89.6</c:v>
                </c:pt>
                <c:pt idx="5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A-4175-A804-D72DEA82E4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профилактика в родах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Лист1!$A$7:$A$12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5">
                  <c:v>план 2019</c:v>
                </c:pt>
              </c:strCache>
            </c:strRef>
          </c:cat>
          <c:val>
            <c:numRef>
              <c:f>Лист1!$C$7:$C$12</c:f>
              <c:numCache>
                <c:formatCode>0.0</c:formatCode>
                <c:ptCount val="6"/>
                <c:pt idx="0" formatCode="General">
                  <c:v>96.5</c:v>
                </c:pt>
                <c:pt idx="1">
                  <c:v>96</c:v>
                </c:pt>
                <c:pt idx="2">
                  <c:v>95.5</c:v>
                </c:pt>
                <c:pt idx="3" formatCode="General">
                  <c:v>95.2</c:v>
                </c:pt>
                <c:pt idx="5" formatCode="General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9A-4175-A804-D72DEA82E4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профилактика новорожденным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Лист1!$A$7:$A$12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5">
                  <c:v>план 2019</c:v>
                </c:pt>
              </c:strCache>
            </c:strRef>
          </c:cat>
          <c:val>
            <c:numRef>
              <c:f>Лист1!$D$7:$D$12</c:f>
              <c:numCache>
                <c:formatCode>General</c:formatCode>
                <c:ptCount val="6"/>
                <c:pt idx="0" formatCode="0.0">
                  <c:v>99</c:v>
                </c:pt>
                <c:pt idx="1">
                  <c:v>98.5</c:v>
                </c:pt>
                <c:pt idx="2">
                  <c:v>100.6</c:v>
                </c:pt>
                <c:pt idx="3">
                  <c:v>100</c:v>
                </c:pt>
                <c:pt idx="5">
                  <c:v>99.8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9A-4175-A804-D72DEA82E4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трехэтапная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7.4641883523868004E-3"/>
                  <c:y val="-3.674360256267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39A-4175-A804-D72DEA82E409}"/>
                </c:ext>
              </c:extLst>
            </c:dLbl>
            <c:dLbl>
              <c:idx val="1"/>
              <c:layout>
                <c:manualLayout>
                  <c:x val="1.1942701363818826E-2"/>
                  <c:y val="-3.674360256267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39A-4175-A804-D72DEA82E409}"/>
                </c:ext>
              </c:extLst>
            </c:dLbl>
            <c:dLbl>
              <c:idx val="2"/>
              <c:layout>
                <c:manualLayout>
                  <c:x val="1.6421214375250907E-2"/>
                  <c:y val="-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39A-4175-A804-D72DEA82E409}"/>
                </c:ext>
              </c:extLst>
            </c:dLbl>
            <c:dLbl>
              <c:idx val="3"/>
              <c:layout>
                <c:manualLayout>
                  <c:x val="1.1942701363818881E-2"/>
                  <c:y val="-2.9394882050142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39A-4175-A804-D72DEA82E4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Лист1!$A$7:$A$12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5">
                  <c:v>план 2019</c:v>
                </c:pt>
              </c:strCache>
            </c:strRef>
          </c:cat>
          <c:val>
            <c:numRef>
              <c:f>Лист1!$E$7:$E$12</c:f>
              <c:numCache>
                <c:formatCode>General</c:formatCode>
                <c:ptCount val="6"/>
                <c:pt idx="0" formatCode="0.0">
                  <c:v>91</c:v>
                </c:pt>
                <c:pt idx="1">
                  <c:v>93.4</c:v>
                </c:pt>
                <c:pt idx="2">
                  <c:v>93.7</c:v>
                </c:pt>
                <c:pt idx="3">
                  <c:v>89.6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39A-4175-A804-D72DEA82E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138432"/>
        <c:axId val="105500672"/>
        <c:axId val="0"/>
      </c:bar3DChart>
      <c:catAx>
        <c:axId val="10513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5500672"/>
        <c:crosses val="autoZero"/>
        <c:auto val="1"/>
        <c:lblAlgn val="ctr"/>
        <c:lblOffset val="100"/>
        <c:noMultiLvlLbl val="0"/>
      </c:catAx>
      <c:valAx>
        <c:axId val="105500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513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ХМАО-Югра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olid"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c:spPr>
            <c:trendlineType val="linear"/>
            <c:dispRSqr val="0"/>
            <c:dispEq val="0"/>
          </c:trendline>
          <c:cat>
            <c:strRef>
              <c:f>Лист1!$A$2:$A$19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6 мес.2019</c:v>
                </c:pt>
              </c:strCache>
            </c:strRef>
          </c:cat>
          <c:val>
            <c:numRef>
              <c:f>Лист1!$B$2:$B$19</c:f>
              <c:numCache>
                <c:formatCode>0.0</c:formatCode>
                <c:ptCount val="18"/>
                <c:pt idx="0">
                  <c:v>92.4</c:v>
                </c:pt>
                <c:pt idx="1">
                  <c:v>59.1</c:v>
                </c:pt>
                <c:pt idx="2">
                  <c:v>50</c:v>
                </c:pt>
                <c:pt idx="3">
                  <c:v>51</c:v>
                </c:pt>
                <c:pt idx="4">
                  <c:v>67</c:v>
                </c:pt>
                <c:pt idx="5">
                  <c:v>66.5</c:v>
                </c:pt>
                <c:pt idx="6">
                  <c:v>74.8</c:v>
                </c:pt>
                <c:pt idx="7">
                  <c:v>70.900000000000006</c:v>
                </c:pt>
                <c:pt idx="8">
                  <c:v>84.3</c:v>
                </c:pt>
                <c:pt idx="9">
                  <c:v>102.3</c:v>
                </c:pt>
                <c:pt idx="10">
                  <c:v>97.6</c:v>
                </c:pt>
                <c:pt idx="11">
                  <c:v>89.8</c:v>
                </c:pt>
                <c:pt idx="12">
                  <c:v>99.9</c:v>
                </c:pt>
                <c:pt idx="13">
                  <c:v>107</c:v>
                </c:pt>
                <c:pt idx="14">
                  <c:v>102.2</c:v>
                </c:pt>
                <c:pt idx="15">
                  <c:v>89.3</c:v>
                </c:pt>
                <c:pt idx="16">
                  <c:v>84.1</c:v>
                </c:pt>
                <c:pt idx="17" formatCode="General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EF-4074-970B-08D458F985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3170688"/>
        <c:axId val="113176576"/>
      </c:barChart>
      <c:catAx>
        <c:axId val="11317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3176576"/>
        <c:crosses val="autoZero"/>
        <c:auto val="1"/>
        <c:lblAlgn val="ctr"/>
        <c:lblOffset val="100"/>
        <c:noMultiLvlLbl val="0"/>
      </c:catAx>
      <c:valAx>
        <c:axId val="1131765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13170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Неопределяемая нагрузка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Лист1!$A$7:$A$12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5">
                  <c:v>план 2019</c:v>
                </c:pt>
              </c:strCache>
            </c:strRef>
          </c:cat>
          <c:val>
            <c:numRef>
              <c:f>Лист1!$B$7:$B$12</c:f>
              <c:numCache>
                <c:formatCode>General</c:formatCode>
                <c:ptCount val="6"/>
                <c:pt idx="0">
                  <c:v>52</c:v>
                </c:pt>
                <c:pt idx="1">
                  <c:v>67.400000000000006</c:v>
                </c:pt>
                <c:pt idx="2">
                  <c:v>74</c:v>
                </c:pt>
                <c:pt idx="3">
                  <c:v>73.5</c:v>
                </c:pt>
                <c:pt idx="5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2A-4176-9D75-2501EEAEF08D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Лист1!$A$7:$A$12</c:f>
              <c:strCach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2019(1 полугодие)</c:v>
                </c:pt>
                <c:pt idx="5">
                  <c:v>план 2019</c:v>
                </c:pt>
              </c:strCache>
            </c:strRef>
          </c:cat>
          <c:val>
            <c:numRef>
              <c:f>Лист1!$C$7:$C$12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1-932A-4176-9D75-2501EEAEF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3200"/>
        <c:axId val="35124736"/>
        <c:axId val="0"/>
      </c:bar3DChart>
      <c:catAx>
        <c:axId val="3512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736"/>
        <c:crosses val="autoZero"/>
        <c:auto val="1"/>
        <c:lblAlgn val="ctr"/>
        <c:lblOffset val="100"/>
        <c:noMultiLvlLbl val="0"/>
      </c:catAx>
      <c:valAx>
        <c:axId val="35124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12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81</c:v>
                </c:pt>
                <c:pt idx="1">
                  <c:v>85.6</c:v>
                </c:pt>
                <c:pt idx="2">
                  <c:v>97</c:v>
                </c:pt>
                <c:pt idx="3">
                  <c:v>96.5</c:v>
                </c:pt>
                <c:pt idx="4">
                  <c:v>97.5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50-4EF6-AD8C-4579CA9E2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012672"/>
        <c:axId val="113296896"/>
        <c:axId val="0"/>
      </c:bar3DChart>
      <c:catAx>
        <c:axId val="11201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296896"/>
        <c:crosses val="autoZero"/>
        <c:auto val="1"/>
        <c:lblAlgn val="ctr"/>
        <c:lblOffset val="100"/>
        <c:noMultiLvlLbl val="0"/>
      </c:catAx>
      <c:valAx>
        <c:axId val="113296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201267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Общее число ВИЧ-инфицированных</c:v>
                </c:pt>
                <c:pt idx="1">
                  <c:v>Персональных данных</c:v>
                </c:pt>
                <c:pt idx="2">
                  <c:v>Получающих АРВТ</c:v>
                </c:pt>
                <c:pt idx="3">
                  <c:v>Показатели иммунитета</c:v>
                </c:pt>
                <c:pt idx="4">
                  <c:v>Показатели вирусной нагрузки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0.95799999999999996</c:v>
                </c:pt>
                <c:pt idx="1">
                  <c:v>0.95799999999999996</c:v>
                </c:pt>
                <c:pt idx="2">
                  <c:v>0.94299999999999995</c:v>
                </c:pt>
                <c:pt idx="3">
                  <c:v>0.37</c:v>
                </c:pt>
                <c:pt idx="4">
                  <c:v>0.35899999999999999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0B-4D67-AA00-0A76D16943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7636929230085547E-2"/>
                  <c:y val="2.3852116875372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0B-4D67-AA00-0A76D1694312}"/>
                </c:ext>
              </c:extLst>
            </c:dLbl>
            <c:dLbl>
              <c:idx val="1"/>
              <c:layout>
                <c:manualLayout>
                  <c:x val="2.0576417435099803E-2"/>
                  <c:y val="2.3852116875372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0B-4D67-AA00-0A76D1694312}"/>
                </c:ext>
              </c:extLst>
            </c:dLbl>
            <c:dLbl>
              <c:idx val="2"/>
              <c:layout>
                <c:manualLayout>
                  <c:x val="2.4985649742621189E-2"/>
                  <c:y val="-4.7704233750745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0B-4D67-AA00-0A76D1694312}"/>
                </c:ext>
              </c:extLst>
            </c:dLbl>
            <c:dLbl>
              <c:idx val="3"/>
              <c:layout>
                <c:manualLayout>
                  <c:x val="1.1757952820057031E-2"/>
                  <c:y val="-2.3852116875372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30B-4D67-AA00-0A76D1694312}"/>
                </c:ext>
              </c:extLst>
            </c:dLbl>
            <c:dLbl>
              <c:idx val="4"/>
              <c:layout>
                <c:manualLayout>
                  <c:x val="7.3487205125356446E-3"/>
                  <c:y val="-9.54084675014907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0B-4D67-AA00-0A76D1694312}"/>
                </c:ext>
              </c:extLst>
            </c:dLbl>
            <c:dLbl>
              <c:idx val="5"/>
              <c:layout>
                <c:manualLayout>
                  <c:x val="1.9106673332592566E-2"/>
                  <c:y val="-9.5408467501491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0B-4D67-AA00-0A76D16943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Общее число ВИЧ-инфицированных</c:v>
                </c:pt>
                <c:pt idx="1">
                  <c:v>Персональных данных</c:v>
                </c:pt>
                <c:pt idx="2">
                  <c:v>Получающих АРВТ</c:v>
                </c:pt>
                <c:pt idx="3">
                  <c:v>Показатели иммунитета</c:v>
                </c:pt>
                <c:pt idx="4">
                  <c:v>Показатели вирусной нагрузки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0.86157698579082231</c:v>
                </c:pt>
                <c:pt idx="1">
                  <c:v>0.72024225483344984</c:v>
                </c:pt>
                <c:pt idx="2">
                  <c:v>0.92216727585465497</c:v>
                </c:pt>
                <c:pt idx="3">
                  <c:v>0.48861855362340473</c:v>
                </c:pt>
                <c:pt idx="4">
                  <c:v>0.49871387501891362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30B-4D67-AA00-0A76D16943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Общее число ВИЧ-инфицированных</c:v>
                </c:pt>
                <c:pt idx="1">
                  <c:v>Персональных данных</c:v>
                </c:pt>
                <c:pt idx="2">
                  <c:v>Получающих АРВТ</c:v>
                </c:pt>
                <c:pt idx="3">
                  <c:v>Показатели иммунитета</c:v>
                </c:pt>
                <c:pt idx="4">
                  <c:v>Показатели вирусной нагрузки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1</c:v>
                </c:pt>
                <c:pt idx="1">
                  <c:v>0.96</c:v>
                </c:pt>
                <c:pt idx="2" formatCode="0.00%">
                  <c:v>0.99</c:v>
                </c:pt>
                <c:pt idx="3">
                  <c:v>0.92</c:v>
                </c:pt>
                <c:pt idx="4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0B-4D67-AA00-0A76D16943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653568"/>
        <c:axId val="104655104"/>
        <c:axId val="0"/>
      </c:bar3DChart>
      <c:catAx>
        <c:axId val="10465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55104"/>
        <c:crosses val="autoZero"/>
        <c:auto val="1"/>
        <c:lblAlgn val="ctr"/>
        <c:lblOffset val="100"/>
        <c:noMultiLvlLbl val="0"/>
      </c:catAx>
      <c:valAx>
        <c:axId val="1046551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046535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2000</c:v>
                </c:pt>
                <c:pt idx="1">
                  <c:v>2002</c:v>
                </c:pt>
                <c:pt idx="2">
                  <c:v>2004</c:v>
                </c:pt>
                <c:pt idx="3">
                  <c:v>2006</c:v>
                </c:pt>
                <c:pt idx="4">
                  <c:v>2008</c:v>
                </c:pt>
                <c:pt idx="5">
                  <c:v>2010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6 мес.2019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317.89999999999998</c:v>
                </c:pt>
                <c:pt idx="1">
                  <c:v>341.9</c:v>
                </c:pt>
                <c:pt idx="2">
                  <c:v>345.3</c:v>
                </c:pt>
                <c:pt idx="3">
                  <c:v>339.6</c:v>
                </c:pt>
                <c:pt idx="4">
                  <c:v>384.9</c:v>
                </c:pt>
                <c:pt idx="5">
                  <c:v>364.9</c:v>
                </c:pt>
                <c:pt idx="6">
                  <c:v>373.4</c:v>
                </c:pt>
                <c:pt idx="7">
                  <c:v>382.7</c:v>
                </c:pt>
                <c:pt idx="8">
                  <c:v>402.2</c:v>
                </c:pt>
                <c:pt idx="9">
                  <c:v>413.6</c:v>
                </c:pt>
                <c:pt idx="10">
                  <c:v>454.5</c:v>
                </c:pt>
                <c:pt idx="11" formatCode="0.0">
                  <c:v>497</c:v>
                </c:pt>
                <c:pt idx="12">
                  <c:v>576.29999999999995</c:v>
                </c:pt>
                <c:pt idx="13">
                  <c:v>323.2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AD-43D0-A1CD-D0D63BB69F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244800"/>
        <c:axId val="22942080"/>
        <c:axId val="0"/>
      </c:bar3DChart>
      <c:catAx>
        <c:axId val="11324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42080"/>
        <c:crosses val="autoZero"/>
        <c:auto val="1"/>
        <c:lblAlgn val="ctr"/>
        <c:lblOffset val="100"/>
        <c:noMultiLvlLbl val="0"/>
      </c:catAx>
      <c:valAx>
        <c:axId val="229420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24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28759010241331E-2"/>
          <c:y val="0"/>
          <c:w val="0.89505118419031138"/>
          <c:h val="0.70249114634619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gradFill rotWithShape="1">
                  <a:gsLst>
                    <a:gs pos="0">
                      <a:schemeClr val="accent6">
                        <a:tint val="50000"/>
                        <a:satMod val="300000"/>
                      </a:schemeClr>
                    </a:gs>
                    <a:gs pos="35000">
                      <a:schemeClr val="accent6">
                        <a:tint val="37000"/>
                        <a:satMod val="300000"/>
                      </a:schemeClr>
                    </a:gs>
                    <a:gs pos="100000">
                      <a:schemeClr val="accent6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6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388-4125-A069-8EBBCC4A98BF}"/>
                </c:ext>
              </c:extLst>
            </c:dLbl>
            <c:dLbl>
              <c:idx val="1"/>
              <c:spPr>
                <a:gradFill rotWithShape="1">
                  <a:gsLst>
                    <a:gs pos="0">
                      <a:schemeClr val="accent6">
                        <a:tint val="50000"/>
                        <a:satMod val="300000"/>
                      </a:schemeClr>
                    </a:gs>
                    <a:gs pos="35000">
                      <a:schemeClr val="accent6">
                        <a:tint val="37000"/>
                        <a:satMod val="300000"/>
                      </a:schemeClr>
                    </a:gs>
                    <a:gs pos="100000">
                      <a:schemeClr val="accent6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6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388-4125-A069-8EBBCC4A98BF}"/>
                </c:ext>
              </c:extLst>
            </c:dLbl>
            <c:dLbl>
              <c:idx val="4"/>
              <c:spPr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388-4125-A069-8EBBCC4A98BF}"/>
                </c:ext>
              </c:extLst>
            </c:dLbl>
            <c:dLbl>
              <c:idx val="5"/>
              <c:spPr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388-4125-A069-8EBBCC4A98BF}"/>
                </c:ext>
              </c:extLst>
            </c:dLbl>
            <c:dLbl>
              <c:idx val="9"/>
              <c:layout>
                <c:manualLayout>
                  <c:x val="1.42627526977940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388-4125-A069-8EBBCC4A98BF}"/>
                </c:ext>
              </c:extLst>
            </c:dLbl>
            <c:dLbl>
              <c:idx val="10"/>
              <c:layout>
                <c:manualLayout>
                  <c:x val="0"/>
                  <c:y val="-9.53347704862317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388-4125-A069-8EBBCC4A98BF}"/>
                </c:ext>
              </c:extLst>
            </c:dLbl>
            <c:dLbl>
              <c:idx val="11"/>
              <c:spPr>
                <a:gradFill rotWithShape="1">
                  <a:gsLst>
                    <a:gs pos="0">
                      <a:schemeClr val="accent3">
                        <a:tint val="50000"/>
                        <a:satMod val="300000"/>
                      </a:schemeClr>
                    </a:gs>
                    <a:gs pos="35000">
                      <a:schemeClr val="accent3">
                        <a:tint val="37000"/>
                        <a:satMod val="300000"/>
                      </a:schemeClr>
                    </a:gs>
                    <a:gs pos="100000">
                      <a:schemeClr val="accent3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1388-4125-A069-8EBBCC4A98BF}"/>
                </c:ext>
              </c:extLst>
            </c:dLbl>
            <c:dLbl>
              <c:idx val="12"/>
              <c:spPr>
                <a:gradFill rotWithShape="1">
                  <a:gsLst>
                    <a:gs pos="0">
                      <a:schemeClr val="accent3">
                        <a:tint val="50000"/>
                        <a:satMod val="300000"/>
                      </a:schemeClr>
                    </a:gs>
                    <a:gs pos="35000">
                      <a:schemeClr val="accent3">
                        <a:tint val="37000"/>
                        <a:satMod val="300000"/>
                      </a:schemeClr>
                    </a:gs>
                    <a:gs pos="100000">
                      <a:schemeClr val="accent3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388-4125-A069-8EBBCC4A9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Лист1!$A$2:$A$22</c:f>
              <c:strCache>
                <c:ptCount val="21"/>
                <c:pt idx="0">
                  <c:v>Кондинский район</c:v>
                </c:pt>
                <c:pt idx="1">
                  <c:v>Нефтеюганский район</c:v>
                </c:pt>
                <c:pt idx="2">
                  <c:v>Когалым</c:v>
                </c:pt>
                <c:pt idx="3">
                  <c:v>Октябрьский район</c:v>
                </c:pt>
                <c:pt idx="4">
                  <c:v>Советский район</c:v>
                </c:pt>
                <c:pt idx="5">
                  <c:v>Лангепас</c:v>
                </c:pt>
                <c:pt idx="6">
                  <c:v>Покачи</c:v>
                </c:pt>
                <c:pt idx="7">
                  <c:v>Югорск</c:v>
                </c:pt>
                <c:pt idx="8">
                  <c:v>Нефтеюганск</c:v>
                </c:pt>
                <c:pt idx="9">
                  <c:v>Нижневартовск</c:v>
                </c:pt>
                <c:pt idx="10">
                  <c:v>Урай</c:v>
                </c:pt>
                <c:pt idx="11">
                  <c:v>Нижневартовский район</c:v>
                </c:pt>
                <c:pt idx="12">
                  <c:v>Березовский район</c:v>
                </c:pt>
                <c:pt idx="13">
                  <c:v>Ханты-Мансийск</c:v>
                </c:pt>
                <c:pt idx="14">
                  <c:v>Пыть-Ях</c:v>
                </c:pt>
                <c:pt idx="15">
                  <c:v>Радужный</c:v>
                </c:pt>
                <c:pt idx="16">
                  <c:v>Белоярский</c:v>
                </c:pt>
                <c:pt idx="17">
                  <c:v>Сургут</c:v>
                </c:pt>
                <c:pt idx="18">
                  <c:v>Сургутский район</c:v>
                </c:pt>
                <c:pt idx="19">
                  <c:v>Мегион</c:v>
                </c:pt>
                <c:pt idx="20">
                  <c:v>Нягань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8.8000000000000007</c:v>
                </c:pt>
                <c:pt idx="1">
                  <c:v>12.3</c:v>
                </c:pt>
                <c:pt idx="2">
                  <c:v>13.2</c:v>
                </c:pt>
                <c:pt idx="3" formatCode="0.0">
                  <c:v>14.4</c:v>
                </c:pt>
                <c:pt idx="4">
                  <c:v>15.1</c:v>
                </c:pt>
                <c:pt idx="5" formatCode="0.0">
                  <c:v>15.5</c:v>
                </c:pt>
                <c:pt idx="6">
                  <c:v>15.6</c:v>
                </c:pt>
                <c:pt idx="7">
                  <c:v>15.7</c:v>
                </c:pt>
                <c:pt idx="8">
                  <c:v>15.9</c:v>
                </c:pt>
                <c:pt idx="9" formatCode="0.0">
                  <c:v>16.5</c:v>
                </c:pt>
                <c:pt idx="10" formatCode="0.0">
                  <c:v>16.7</c:v>
                </c:pt>
                <c:pt idx="11">
                  <c:v>17.3</c:v>
                </c:pt>
                <c:pt idx="12">
                  <c:v>17.5</c:v>
                </c:pt>
                <c:pt idx="13">
                  <c:v>18.2</c:v>
                </c:pt>
                <c:pt idx="14">
                  <c:v>18.399999999999999</c:v>
                </c:pt>
                <c:pt idx="15" formatCode="0.0">
                  <c:v>19</c:v>
                </c:pt>
                <c:pt idx="16" formatCode="0.0">
                  <c:v>20</c:v>
                </c:pt>
                <c:pt idx="17">
                  <c:v>20.100000000000001</c:v>
                </c:pt>
                <c:pt idx="18" formatCode="0.0">
                  <c:v>21</c:v>
                </c:pt>
                <c:pt idx="19">
                  <c:v>22.2</c:v>
                </c:pt>
                <c:pt idx="20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88-4125-A069-8EBBCC4A9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87072"/>
        <c:axId val="36401152"/>
      </c:barChart>
      <c:lineChart>
        <c:grouping val="stacked"/>
        <c:varyColors val="0"/>
        <c:ser>
          <c:idx val="1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Лист1!$A$2:$A$22</c:f>
              <c:strCache>
                <c:ptCount val="21"/>
                <c:pt idx="0">
                  <c:v>Кондинский район</c:v>
                </c:pt>
                <c:pt idx="1">
                  <c:v>Нефтеюганский район</c:v>
                </c:pt>
                <c:pt idx="2">
                  <c:v>Когалым</c:v>
                </c:pt>
                <c:pt idx="3">
                  <c:v>Октябрьский район</c:v>
                </c:pt>
                <c:pt idx="4">
                  <c:v>Советский район</c:v>
                </c:pt>
                <c:pt idx="5">
                  <c:v>Лангепас</c:v>
                </c:pt>
                <c:pt idx="6">
                  <c:v>Покачи</c:v>
                </c:pt>
                <c:pt idx="7">
                  <c:v>Югорск</c:v>
                </c:pt>
                <c:pt idx="8">
                  <c:v>Нефтеюганск</c:v>
                </c:pt>
                <c:pt idx="9">
                  <c:v>Нижневартовск</c:v>
                </c:pt>
                <c:pt idx="10">
                  <c:v>Урай</c:v>
                </c:pt>
                <c:pt idx="11">
                  <c:v>Нижневартовский район</c:v>
                </c:pt>
                <c:pt idx="12">
                  <c:v>Березовский район</c:v>
                </c:pt>
                <c:pt idx="13">
                  <c:v>Ханты-Мансийск</c:v>
                </c:pt>
                <c:pt idx="14">
                  <c:v>Пыть-Ях</c:v>
                </c:pt>
                <c:pt idx="15">
                  <c:v>Радужный</c:v>
                </c:pt>
                <c:pt idx="16">
                  <c:v>Белоярский</c:v>
                </c:pt>
                <c:pt idx="17">
                  <c:v>Сургут</c:v>
                </c:pt>
                <c:pt idx="18">
                  <c:v>Сургутский район</c:v>
                </c:pt>
                <c:pt idx="19">
                  <c:v>Мегион</c:v>
                </c:pt>
                <c:pt idx="20">
                  <c:v>Нягань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388-4125-A069-8EBBCC4A98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87072"/>
        <c:axId val="36401152"/>
      </c:lineChart>
      <c:catAx>
        <c:axId val="363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401152"/>
        <c:crosses val="autoZero"/>
        <c:auto val="1"/>
        <c:lblAlgn val="ctr"/>
        <c:lblOffset val="100"/>
        <c:noMultiLvlLbl val="0"/>
      </c:catAx>
      <c:valAx>
        <c:axId val="36401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387072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83766322528922E-2"/>
          <c:y val="8.806066636718303E-2"/>
          <c:w val="0.84274285909563629"/>
          <c:h val="0.81876651386560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6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59-43AC-B408-2D9F5AA6FA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59-43AC-B408-2D9F5AA6FA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59-43AC-B408-2D9F5AA6FA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859-43AC-B408-2D9F5AA6FA8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859-43AC-B408-2D9F5AA6FA8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859-43AC-B408-2D9F5AA6FA8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859-43AC-B408-2D9F5AA6FA8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859-43AC-B408-2D9F5AA6FA8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859-43AC-B408-2D9F5AA6FA8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A859-43AC-B408-2D9F5AA6FA8A}"/>
              </c:ext>
            </c:extLst>
          </c:dPt>
          <c:dLbls>
            <c:dLbl>
              <c:idx val="0"/>
              <c:layout>
                <c:manualLayout>
                  <c:x val="-4.529686498458492E-2"/>
                  <c:y val="-9.16442053942476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859-43AC-B408-2D9F5AA6FA8A}"/>
                </c:ext>
              </c:extLst>
            </c:dLbl>
            <c:dLbl>
              <c:idx val="1"/>
              <c:layout>
                <c:manualLayout>
                  <c:x val="-1.3496276920984683E-4"/>
                  <c:y val="-0.226153011984175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859-43AC-B408-2D9F5AA6FA8A}"/>
                </c:ext>
              </c:extLst>
            </c:dLbl>
            <c:dLbl>
              <c:idx val="2"/>
              <c:layout>
                <c:manualLayout>
                  <c:x val="1.7200075551442404E-2"/>
                  <c:y val="-0.142600500105463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859-43AC-B408-2D9F5AA6FA8A}"/>
                </c:ext>
              </c:extLst>
            </c:dLbl>
            <c:dLbl>
              <c:idx val="3"/>
              <c:layout>
                <c:manualLayout>
                  <c:x val="3.6413971105729429E-2"/>
                  <c:y val="-5.640013428459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859-43AC-B408-2D9F5AA6FA8A}"/>
                </c:ext>
              </c:extLst>
            </c:dLbl>
            <c:dLbl>
              <c:idx val="4"/>
              <c:layout>
                <c:manualLayout>
                  <c:x val="2.7494248207731262E-2"/>
                  <c:y val="2.8198960179947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859-43AC-B408-2D9F5AA6FA8A}"/>
                </c:ext>
              </c:extLst>
            </c:dLbl>
            <c:dLbl>
              <c:idx val="5"/>
              <c:layout>
                <c:manualLayout>
                  <c:x val="-8.2772931894726403E-4"/>
                  <c:y val="0.320165513010631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859-43AC-B408-2D9F5AA6FA8A}"/>
                </c:ext>
              </c:extLst>
            </c:dLbl>
            <c:dLbl>
              <c:idx val="6"/>
              <c:layout>
                <c:manualLayout>
                  <c:x val="5.0229124988685758E-2"/>
                  <c:y val="2.96170795837499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859-43AC-B408-2D9F5AA6FA8A}"/>
                </c:ext>
              </c:extLst>
            </c:dLbl>
            <c:dLbl>
              <c:idx val="7"/>
              <c:layout>
                <c:manualLayout>
                  <c:x val="-7.0767710717406201E-2"/>
                  <c:y val="-2.65473723531523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859-43AC-B408-2D9F5AA6FA8A}"/>
                </c:ext>
              </c:extLst>
            </c:dLbl>
            <c:dLbl>
              <c:idx val="8"/>
              <c:layout>
                <c:manualLayout>
                  <c:x val="-7.9812640735342749E-2"/>
                  <c:y val="-3.69954868138644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859-43AC-B408-2D9F5AA6FA8A}"/>
                </c:ext>
              </c:extLst>
            </c:dLbl>
            <c:dLbl>
              <c:idx val="9"/>
              <c:layout>
                <c:manualLayout>
                  <c:x val="-1.0113202476018421E-2"/>
                  <c:y val="-7.6437159156229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859-43AC-B408-2D9F5AA6FA8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Доноры</c:v>
                </c:pt>
                <c:pt idx="1">
                  <c:v>Медработники</c:v>
                </c:pt>
                <c:pt idx="2">
                  <c:v>Наркоманы</c:v>
                </c:pt>
                <c:pt idx="3">
                  <c:v>Б-ныеЗППП</c:v>
                </c:pt>
                <c:pt idx="4">
                  <c:v>Осужденные</c:v>
                </c:pt>
                <c:pt idx="5">
                  <c:v>По клин.показ.</c:v>
                </c:pt>
                <c:pt idx="6">
                  <c:v>Беременные</c:v>
                </c:pt>
                <c:pt idx="7">
                  <c:v>Прочие</c:v>
                </c:pt>
                <c:pt idx="8">
                  <c:v>По эпидпоказ.</c:v>
                </c:pt>
                <c:pt idx="9">
                  <c:v>Иностранцы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29783</c:v>
                </c:pt>
                <c:pt idx="1">
                  <c:v>5269</c:v>
                </c:pt>
                <c:pt idx="2">
                  <c:v>1902</c:v>
                </c:pt>
                <c:pt idx="3">
                  <c:v>2350</c:v>
                </c:pt>
                <c:pt idx="4">
                  <c:v>1357</c:v>
                </c:pt>
                <c:pt idx="5">
                  <c:v>65058</c:v>
                </c:pt>
                <c:pt idx="6">
                  <c:v>33103</c:v>
                </c:pt>
                <c:pt idx="7">
                  <c:v>156478</c:v>
                </c:pt>
                <c:pt idx="8">
                  <c:v>1983</c:v>
                </c:pt>
                <c:pt idx="9">
                  <c:v>25891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859-43AC-B408-2D9F5AA6F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softEdge rad="0"/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3.0111626407185062E-2"/>
                  <c:y val="-4.640070518303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3CD-484A-8216-5EBE4CC9D29F}"/>
                </c:ext>
              </c:extLst>
            </c:dLbl>
            <c:dLbl>
              <c:idx val="1"/>
              <c:layout>
                <c:manualLayout>
                  <c:x val="2.5594882446107248E-2"/>
                  <c:y val="-2.9305708536652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3CD-484A-8216-5EBE4CC9D29F}"/>
                </c:ext>
              </c:extLst>
            </c:dLbl>
            <c:dLbl>
              <c:idx val="2"/>
              <c:layout>
                <c:manualLayout>
                  <c:x val="3.1617207727544207E-2"/>
                  <c:y val="-3.9074278048870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3CD-484A-8216-5EBE4CC9D29F}"/>
                </c:ext>
              </c:extLst>
            </c:dLbl>
            <c:dLbl>
              <c:idx val="3"/>
              <c:layout>
                <c:manualLayout>
                  <c:x val="1.9572557164670289E-2"/>
                  <c:y val="-3.90742780488705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3CD-484A-8216-5EBE4CC9D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Лист1!$A$3:$A$6</c:f>
              <c:strCach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6 мес.2019</c:v>
                </c:pt>
              </c:strCache>
            </c:strRef>
          </c:cat>
          <c:val>
            <c:numRef>
              <c:f>Лист1!$B$3:$B$6</c:f>
              <c:numCache>
                <c:formatCode>General</c:formatCode>
                <c:ptCount val="4"/>
                <c:pt idx="0">
                  <c:v>1662</c:v>
                </c:pt>
                <c:pt idx="1">
                  <c:v>1470</c:v>
                </c:pt>
                <c:pt idx="2">
                  <c:v>1392</c:v>
                </c:pt>
                <c:pt idx="3">
                  <c:v>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CD-484A-8216-5EBE4CC9D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83328"/>
        <c:axId val="22484864"/>
        <c:axId val="0"/>
      </c:bar3DChart>
      <c:catAx>
        <c:axId val="2248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84864"/>
        <c:crosses val="autoZero"/>
        <c:auto val="1"/>
        <c:lblAlgn val="ctr"/>
        <c:lblOffset val="100"/>
        <c:noMultiLvlLbl val="0"/>
      </c:catAx>
      <c:valAx>
        <c:axId val="22484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48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выявлено</c:v>
                </c:pt>
              </c:strCache>
            </c:strRef>
          </c:tx>
          <c:invertIfNegative val="0"/>
          <c:dLbls>
            <c:dLbl>
              <c:idx val="2"/>
              <c:spPr>
                <a:noFill/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751-4DF0-BBE1-F75AD16BCD5D}"/>
                </c:ext>
              </c:extLst>
            </c:dLbl>
            <c:dLbl>
              <c:idx val="9"/>
              <c:spPr>
                <a:noFill/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751-4DF0-BBE1-F75AD16BCD5D}"/>
                </c:ext>
              </c:extLst>
            </c:dLbl>
            <c:dLbl>
              <c:idx val="12"/>
              <c:spPr>
                <a:noFill/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751-4DF0-BBE1-F75AD16BCD5D}"/>
                </c:ext>
              </c:extLst>
            </c:dLbl>
            <c:dLbl>
              <c:idx val="15"/>
              <c:spPr>
                <a:solidFill>
                  <a:schemeClr val="accent6">
                    <a:lumMod val="40000"/>
                    <a:lumOff val="60000"/>
                  </a:schemeClr>
                </a:soli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751-4DF0-BBE1-F75AD16BCD5D}"/>
                </c:ext>
              </c:extLst>
            </c:dLbl>
            <c:dLbl>
              <c:idx val="20"/>
              <c:spPr>
                <a:noFill/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751-4DF0-BBE1-F75AD16BCD5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Лист1!$A$2:$A$23</c:f>
              <c:strCache>
                <c:ptCount val="22"/>
                <c:pt idx="0">
                  <c:v>Сургут</c:v>
                </c:pt>
                <c:pt idx="1">
                  <c:v>Нижневартовск</c:v>
                </c:pt>
                <c:pt idx="2">
                  <c:v>Нефтеюганск</c:v>
                </c:pt>
                <c:pt idx="3">
                  <c:v>Сургутский район</c:v>
                </c:pt>
                <c:pt idx="4">
                  <c:v>Мегион</c:v>
                </c:pt>
                <c:pt idx="5">
                  <c:v>Урай</c:v>
                </c:pt>
                <c:pt idx="6">
                  <c:v>Березовский район</c:v>
                </c:pt>
                <c:pt idx="7">
                  <c:v>Нягань</c:v>
                </c:pt>
                <c:pt idx="8">
                  <c:v>Советский район</c:v>
                </c:pt>
                <c:pt idx="9">
                  <c:v>Когалым</c:v>
                </c:pt>
                <c:pt idx="10">
                  <c:v>Ханты-Мансийск </c:v>
                </c:pt>
                <c:pt idx="11">
                  <c:v>Кондинский район</c:v>
                </c:pt>
                <c:pt idx="12">
                  <c:v>Нефтеюганский район</c:v>
                </c:pt>
                <c:pt idx="13">
                  <c:v>Пыть-Ях</c:v>
                </c:pt>
                <c:pt idx="14">
                  <c:v>Октябрьский район</c:v>
                </c:pt>
                <c:pt idx="15">
                  <c:v>Нижневартовский район</c:v>
                </c:pt>
                <c:pt idx="16">
                  <c:v>Югорск</c:v>
                </c:pt>
                <c:pt idx="17">
                  <c:v>Радужный</c:v>
                </c:pt>
                <c:pt idx="18">
                  <c:v>Белоярский район</c:v>
                </c:pt>
                <c:pt idx="19">
                  <c:v>Ханты-Мансийский район</c:v>
                </c:pt>
                <c:pt idx="20">
                  <c:v>Лангепас</c:v>
                </c:pt>
                <c:pt idx="21">
                  <c:v>Игрим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131</c:v>
                </c:pt>
                <c:pt idx="1">
                  <c:v>87</c:v>
                </c:pt>
                <c:pt idx="2">
                  <c:v>50</c:v>
                </c:pt>
                <c:pt idx="3">
                  <c:v>49</c:v>
                </c:pt>
                <c:pt idx="4">
                  <c:v>29</c:v>
                </c:pt>
                <c:pt idx="5">
                  <c:v>29</c:v>
                </c:pt>
                <c:pt idx="6">
                  <c:v>26</c:v>
                </c:pt>
                <c:pt idx="7">
                  <c:v>26</c:v>
                </c:pt>
                <c:pt idx="8">
                  <c:v>20</c:v>
                </c:pt>
                <c:pt idx="9">
                  <c:v>20</c:v>
                </c:pt>
                <c:pt idx="10">
                  <c:v>18</c:v>
                </c:pt>
                <c:pt idx="11">
                  <c:v>17</c:v>
                </c:pt>
                <c:pt idx="12">
                  <c:v>16</c:v>
                </c:pt>
                <c:pt idx="13">
                  <c:v>15</c:v>
                </c:pt>
                <c:pt idx="14">
                  <c:v>15</c:v>
                </c:pt>
                <c:pt idx="15">
                  <c:v>12</c:v>
                </c:pt>
                <c:pt idx="16">
                  <c:v>12</c:v>
                </c:pt>
                <c:pt idx="17">
                  <c:v>9</c:v>
                </c:pt>
                <c:pt idx="18">
                  <c:v>9</c:v>
                </c:pt>
                <c:pt idx="19">
                  <c:v>8</c:v>
                </c:pt>
                <c:pt idx="20">
                  <c:v>5</c:v>
                </c:pt>
                <c:pt idx="2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51-4DF0-BBE1-F75AD16BCD5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учете ПНП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Сургут</c:v>
                </c:pt>
                <c:pt idx="1">
                  <c:v>Нижневартовск</c:v>
                </c:pt>
                <c:pt idx="2">
                  <c:v>Нефтеюганск</c:v>
                </c:pt>
                <c:pt idx="3">
                  <c:v>Сургутский район</c:v>
                </c:pt>
                <c:pt idx="4">
                  <c:v>Мегион</c:v>
                </c:pt>
                <c:pt idx="5">
                  <c:v>Урай</c:v>
                </c:pt>
                <c:pt idx="6">
                  <c:v>Березовский район</c:v>
                </c:pt>
                <c:pt idx="7">
                  <c:v>Нягань</c:v>
                </c:pt>
                <c:pt idx="8">
                  <c:v>Советский район</c:v>
                </c:pt>
                <c:pt idx="9">
                  <c:v>Когалым</c:v>
                </c:pt>
                <c:pt idx="10">
                  <c:v>Ханты-Мансийск </c:v>
                </c:pt>
                <c:pt idx="11">
                  <c:v>Кондинский район</c:v>
                </c:pt>
                <c:pt idx="12">
                  <c:v>Нефтеюганский район</c:v>
                </c:pt>
                <c:pt idx="13">
                  <c:v>Пыть-Ях</c:v>
                </c:pt>
                <c:pt idx="14">
                  <c:v>Октябрьский район</c:v>
                </c:pt>
                <c:pt idx="15">
                  <c:v>Нижневартовский район</c:v>
                </c:pt>
                <c:pt idx="16">
                  <c:v>Югорск</c:v>
                </c:pt>
                <c:pt idx="17">
                  <c:v>Радужный</c:v>
                </c:pt>
                <c:pt idx="18">
                  <c:v>Белоярский район</c:v>
                </c:pt>
                <c:pt idx="19">
                  <c:v>Ханты-Мансийский район</c:v>
                </c:pt>
                <c:pt idx="20">
                  <c:v>Лангепас</c:v>
                </c:pt>
                <c:pt idx="21">
                  <c:v>Игрим</c:v>
                </c:pt>
              </c:strCache>
            </c:strRef>
          </c:cat>
          <c:val>
            <c:numRef>
              <c:f>Лист1!$C$2:$C$23</c:f>
              <c:numCache>
                <c:formatCode>General</c:formatCode>
                <c:ptCount val="22"/>
                <c:pt idx="0">
                  <c:v>98</c:v>
                </c:pt>
                <c:pt idx="1">
                  <c:v>66</c:v>
                </c:pt>
                <c:pt idx="2">
                  <c:v>50</c:v>
                </c:pt>
                <c:pt idx="3">
                  <c:v>37</c:v>
                </c:pt>
                <c:pt idx="4">
                  <c:v>28</c:v>
                </c:pt>
                <c:pt idx="5">
                  <c:v>24</c:v>
                </c:pt>
                <c:pt idx="6">
                  <c:v>8</c:v>
                </c:pt>
                <c:pt idx="7">
                  <c:v>23</c:v>
                </c:pt>
                <c:pt idx="8">
                  <c:v>20</c:v>
                </c:pt>
                <c:pt idx="9">
                  <c:v>18</c:v>
                </c:pt>
                <c:pt idx="10">
                  <c:v>18</c:v>
                </c:pt>
                <c:pt idx="11">
                  <c:v>10</c:v>
                </c:pt>
                <c:pt idx="12">
                  <c:v>14</c:v>
                </c:pt>
                <c:pt idx="13">
                  <c:v>11</c:v>
                </c:pt>
                <c:pt idx="14">
                  <c:v>11</c:v>
                </c:pt>
                <c:pt idx="16">
                  <c:v>12</c:v>
                </c:pt>
                <c:pt idx="17">
                  <c:v>4</c:v>
                </c:pt>
                <c:pt idx="18">
                  <c:v>9</c:v>
                </c:pt>
                <c:pt idx="19">
                  <c:v>8</c:v>
                </c:pt>
                <c:pt idx="20">
                  <c:v>4</c:v>
                </c:pt>
                <c:pt idx="2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51-4DF0-BBE1-F75AD16BC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19168"/>
        <c:axId val="36627584"/>
        <c:axId val="0"/>
      </c:bar3DChart>
      <c:catAx>
        <c:axId val="22519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627584"/>
        <c:crosses val="autoZero"/>
        <c:auto val="1"/>
        <c:lblAlgn val="ctr"/>
        <c:lblOffset val="100"/>
        <c:noMultiLvlLbl val="0"/>
      </c:catAx>
      <c:valAx>
        <c:axId val="3662758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2519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3.1637749265605629E-3"/>
                  <c:y val="-1.1482717154456108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rPr>
                      <a:t>91,9</a:t>
                    </a:r>
                    <a:endParaRPr lang="en-US" sz="1200" dirty="0"/>
                  </a:p>
                </c:rich>
              </c:tx>
              <c:spPr>
                <a:solidFill>
                  <a:schemeClr val="lt1"/>
                </a:solidFill>
                <a:ln w="25400" cap="flat" cmpd="sng" algn="ctr">
                  <a:noFill/>
                  <a:prstDash val="solid"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29C-4C5C-9994-C285BFD38FF0}"/>
                </c:ext>
              </c:extLst>
            </c:dLbl>
            <c:dLbl>
              <c:idx val="8"/>
              <c:spPr>
                <a:gradFill rotWithShape="1">
                  <a:gsLst>
                    <a:gs pos="0">
                      <a:schemeClr val="accent2">
                        <a:tint val="50000"/>
                        <a:satMod val="300000"/>
                      </a:schemeClr>
                    </a:gs>
                    <a:gs pos="35000">
                      <a:schemeClr val="accent2">
                        <a:tint val="37000"/>
                        <a:satMod val="300000"/>
                      </a:schemeClr>
                    </a:gs>
                    <a:gs pos="100000">
                      <a:schemeClr val="accent2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2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29C-4C5C-9994-C285BFD38FF0}"/>
                </c:ext>
              </c:extLst>
            </c:dLbl>
            <c:dLbl>
              <c:idx val="9"/>
              <c:spPr>
                <a:solidFill>
                  <a:schemeClr val="lt1"/>
                </a:solidFill>
                <a:ln w="25400" cap="flat" cmpd="sng" algn="ctr">
                  <a:noFill/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29C-4C5C-9994-C285BFD38FF0}"/>
                </c:ext>
              </c:extLst>
            </c:dLbl>
            <c:dLbl>
              <c:idx val="23"/>
              <c:spPr>
                <a:gradFill rotWithShape="1">
                  <a:gsLst>
                    <a:gs pos="0">
                      <a:schemeClr val="accent3">
                        <a:tint val="50000"/>
                        <a:satMod val="300000"/>
                      </a:schemeClr>
                    </a:gs>
                    <a:gs pos="35000">
                      <a:schemeClr val="accent3">
                        <a:tint val="37000"/>
                        <a:satMod val="300000"/>
                      </a:schemeClr>
                    </a:gs>
                    <a:gs pos="100000">
                      <a:schemeClr val="accent3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 w="9525" cap="flat" cmpd="sng" algn="ctr">
                  <a:solidFill>
                    <a:schemeClr val="accent3">
                      <a:shade val="95000"/>
                      <a:satMod val="105000"/>
                    </a:schemeClr>
                  </a:solidFill>
                  <a:prstDash val="solid"/>
                </a:ln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c:spPr>
              <c:txPr>
                <a:bodyPr/>
                <a:lstStyle/>
                <a:p>
                  <a:pPr>
                    <a:defRPr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29C-4C5C-9994-C285BFD38F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Лист1!$A$2:$A$25</c:f>
              <c:strCache>
                <c:ptCount val="24"/>
                <c:pt idx="0">
                  <c:v>Урай</c:v>
                </c:pt>
                <c:pt idx="1">
                  <c:v>Пионерский</c:v>
                </c:pt>
                <c:pt idx="2">
                  <c:v>Нижневартовский район</c:v>
                </c:pt>
                <c:pt idx="3">
                  <c:v>Когалым</c:v>
                </c:pt>
                <c:pt idx="4">
                  <c:v>Лангепас</c:v>
                </c:pt>
                <c:pt idx="5">
                  <c:v>Новоаганск</c:v>
                </c:pt>
                <c:pt idx="6">
                  <c:v>Кондинский район</c:v>
                </c:pt>
                <c:pt idx="7">
                  <c:v>Радужный</c:v>
                </c:pt>
                <c:pt idx="8">
                  <c:v>Белоярский район</c:v>
                </c:pt>
                <c:pt idx="9">
                  <c:v>Пыть-Ях</c:v>
                </c:pt>
                <c:pt idx="10">
                  <c:v>Нягань</c:v>
                </c:pt>
                <c:pt idx="11">
                  <c:v>Березово</c:v>
                </c:pt>
                <c:pt idx="12">
                  <c:v>Югорск</c:v>
                </c:pt>
                <c:pt idx="13">
                  <c:v>Нефтеюганск</c:v>
                </c:pt>
                <c:pt idx="14">
                  <c:v>Советский</c:v>
                </c:pt>
                <c:pt idx="15">
                  <c:v>Мегион</c:v>
                </c:pt>
                <c:pt idx="16">
                  <c:v>Сургут</c:v>
                </c:pt>
                <c:pt idx="17">
                  <c:v>Нижневартовск </c:v>
                </c:pt>
                <c:pt idx="18">
                  <c:v>Игрим</c:v>
                </c:pt>
                <c:pt idx="19">
                  <c:v>Нефтеюганский район</c:v>
                </c:pt>
                <c:pt idx="20">
                  <c:v>Покачи</c:v>
                </c:pt>
                <c:pt idx="21">
                  <c:v>Октябрьский район</c:v>
                </c:pt>
                <c:pt idx="22">
                  <c:v>Ханты-Мансийск</c:v>
                </c:pt>
                <c:pt idx="23">
                  <c:v>ХМАО</c:v>
                </c:pt>
              </c:strCache>
            </c:strRef>
          </c:cat>
          <c:val>
            <c:numRef>
              <c:f>Лист1!$B$2:$B$25</c:f>
              <c:numCache>
                <c:formatCode>General</c:formatCode>
                <c:ptCount val="24"/>
                <c:pt idx="0">
                  <c:v>79.900000000000006</c:v>
                </c:pt>
                <c:pt idx="1">
                  <c:v>81.599999999999994</c:v>
                </c:pt>
                <c:pt idx="2">
                  <c:v>87.5</c:v>
                </c:pt>
                <c:pt idx="3">
                  <c:v>89.4</c:v>
                </c:pt>
                <c:pt idx="4">
                  <c:v>91.2</c:v>
                </c:pt>
                <c:pt idx="5">
                  <c:v>92.6</c:v>
                </c:pt>
                <c:pt idx="6">
                  <c:v>93.7</c:v>
                </c:pt>
                <c:pt idx="7">
                  <c:v>95.3</c:v>
                </c:pt>
                <c:pt idx="8">
                  <c:v>95.7</c:v>
                </c:pt>
                <c:pt idx="9">
                  <c:v>97</c:v>
                </c:pt>
                <c:pt idx="10">
                  <c:v>97.4</c:v>
                </c:pt>
                <c:pt idx="11">
                  <c:v>98</c:v>
                </c:pt>
                <c:pt idx="12">
                  <c:v>98</c:v>
                </c:pt>
                <c:pt idx="13">
                  <c:v>95.8</c:v>
                </c:pt>
                <c:pt idx="14">
                  <c:v>98.8</c:v>
                </c:pt>
                <c:pt idx="15">
                  <c:v>98.9</c:v>
                </c:pt>
                <c:pt idx="16">
                  <c:v>99.8</c:v>
                </c:pt>
                <c:pt idx="17">
                  <c:v>99.8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97.2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9C-4C5C-9994-C285BFD38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37088"/>
        <c:axId val="27338624"/>
        <c:axId val="0"/>
      </c:bar3DChart>
      <c:catAx>
        <c:axId val="27337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aseline="0"/>
            </a:pPr>
            <a:endParaRPr lang="ru-RU"/>
          </a:p>
        </c:txPr>
        <c:crossAx val="27338624"/>
        <c:crosses val="autoZero"/>
        <c:auto val="1"/>
        <c:lblAlgn val="ctr"/>
        <c:lblOffset val="100"/>
        <c:noMultiLvlLbl val="0"/>
      </c:catAx>
      <c:valAx>
        <c:axId val="2733862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7337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 числа подлежащих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9893100389975363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F2-4B12-AB4E-471314193785}"/>
                </c:ext>
              </c:extLst>
            </c:dLbl>
            <c:dLbl>
              <c:idx val="1"/>
              <c:layout>
                <c:manualLayout>
                  <c:x val="7.4732750974938755E-3"/>
                  <c:y val="-1.874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6F2-4B12-AB4E-471314193785}"/>
                </c:ext>
              </c:extLst>
            </c:dLbl>
            <c:dLbl>
              <c:idx val="2"/>
              <c:layout>
                <c:manualLayout>
                  <c:x val="2.989310038997604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6F2-4B12-AB4E-471314193785}"/>
                </c:ext>
              </c:extLst>
            </c:dLbl>
            <c:dLbl>
              <c:idx val="3"/>
              <c:layout>
                <c:manualLayout>
                  <c:x val="1.6441205214486526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F2-4B12-AB4E-471314193785}"/>
                </c:ext>
              </c:extLst>
            </c:dLbl>
            <c:dLbl>
              <c:idx val="4"/>
              <c:layout>
                <c:manualLayout>
                  <c:x val="1.3451895175489085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6F2-4B12-AB4E-471314193785}"/>
                </c:ext>
              </c:extLst>
            </c:dLbl>
            <c:dLbl>
              <c:idx val="6"/>
              <c:layout>
                <c:manualLayout>
                  <c:x val="7.803950986763516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6F2-4B12-AB4E-471314193785}"/>
                </c:ext>
              </c:extLst>
            </c:dLbl>
            <c:dLbl>
              <c:idx val="7"/>
              <c:layout>
                <c:manualLayout>
                  <c:x val="1.0925531381468923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6F2-4B12-AB4E-471314193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(1полугодие)</c:v>
                </c:pt>
                <c:pt idx="4">
                  <c:v>план 2019</c:v>
                </c:pt>
              </c:strCache>
            </c:strRef>
          </c:cat>
          <c:val>
            <c:numRef>
              <c:f>Лист1!$B$3:$B$7</c:f>
              <c:numCache>
                <c:formatCode>General</c:formatCode>
                <c:ptCount val="5"/>
                <c:pt idx="0">
                  <c:v>91.5</c:v>
                </c:pt>
                <c:pt idx="1">
                  <c:v>91.6</c:v>
                </c:pt>
                <c:pt idx="2">
                  <c:v>90.2</c:v>
                </c:pt>
                <c:pt idx="3">
                  <c:v>97.2</c:v>
                </c:pt>
                <c:pt idx="4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6F2-4B12-AB4E-47131419378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общего числа ЛЖВ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8729482368232422E-2"/>
                  <c:y val="-9.3750000000000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6F2-4B12-AB4E-471314193785}"/>
                </c:ext>
              </c:extLst>
            </c:dLbl>
            <c:dLbl>
              <c:idx val="1"/>
              <c:layout>
                <c:manualLayout>
                  <c:x val="2.1851062762937846E-2"/>
                  <c:y val="-1.5625000000000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6F2-4B12-AB4E-471314193785}"/>
                </c:ext>
              </c:extLst>
            </c:dLbl>
            <c:dLbl>
              <c:idx val="2"/>
              <c:layout>
                <c:manualLayout>
                  <c:x val="1.5607901973527032E-2"/>
                  <c:y val="-9.3750000000000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6F2-4B12-AB4E-471314193785}"/>
                </c:ext>
              </c:extLst>
            </c:dLbl>
            <c:dLbl>
              <c:idx val="3"/>
              <c:layout>
                <c:manualLayout>
                  <c:x val="1.9430515253484076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36F2-4B12-AB4E-4713141937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Лист1!$A$3:$A$7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 (1полугодие)</c:v>
                </c:pt>
                <c:pt idx="4">
                  <c:v>план 2019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0">
                  <c:v>75.3</c:v>
                </c:pt>
                <c:pt idx="1">
                  <c:v>76.3</c:v>
                </c:pt>
                <c:pt idx="2">
                  <c:v>83.3</c:v>
                </c:pt>
                <c:pt idx="3">
                  <c:v>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F2-4B12-AB4E-471314193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354240"/>
        <c:axId val="27355776"/>
        <c:axId val="0"/>
      </c:bar3DChart>
      <c:catAx>
        <c:axId val="2735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7355776"/>
        <c:crosses val="autoZero"/>
        <c:auto val="1"/>
        <c:lblAlgn val="ctr"/>
        <c:lblOffset val="100"/>
        <c:noMultiLvlLbl val="0"/>
      </c:catAx>
      <c:valAx>
        <c:axId val="27355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35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AEE3B3-F8AA-4468-A65B-F376B192FCB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831131-7CE1-40CE-8F72-5765BA1ABE90}">
      <dgm:prSet phldrT="[Текст]" custT="1"/>
      <dgm:spPr/>
      <dgm:t>
        <a:bodyPr/>
        <a:lstStyle/>
        <a:p>
          <a:r>
            <a: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КУ ХМАО-Югры «Центр СПИД»</a:t>
          </a:r>
        </a:p>
        <a:p>
          <a:r>
            <a: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г. Ханты-Мансийск</a:t>
          </a:r>
          <a:endParaRPr lang="ru-RU" sz="28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01394D18-7329-4BFD-8160-94CC943B1119}" type="parTrans" cxnId="{6D7CF46C-48AC-40F6-9E11-50CAAEF35CA7}">
      <dgm:prSet/>
      <dgm:spPr/>
      <dgm:t>
        <a:bodyPr/>
        <a:lstStyle/>
        <a:p>
          <a:endParaRPr lang="ru-RU" sz="2000" b="1" cap="none" spc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59B04E7F-7286-46F7-98A2-61738655F17B}" type="sibTrans" cxnId="{6D7CF46C-48AC-40F6-9E11-50CAAEF35CA7}">
      <dgm:prSet/>
      <dgm:spPr/>
      <dgm:t>
        <a:bodyPr/>
        <a:lstStyle/>
        <a:p>
          <a:endParaRPr lang="ru-RU" sz="2000" b="1" cap="none" spc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FD2A96B6-58F9-4451-966C-20B8D1FB122E}">
      <dgm:prSet phldrT="[Текст]" custT="1"/>
      <dgm:spPr/>
      <dgm:t>
        <a:bodyPr/>
        <a:lstStyle/>
        <a:p>
          <a:r>
            <a: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Филиал в </a:t>
          </a:r>
        </a:p>
        <a:p>
          <a:r>
            <a: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г. Сургуте</a:t>
          </a:r>
          <a:endParaRPr lang="ru-RU" sz="28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25681437-094D-49AC-8875-CE155570FD8E}" type="parTrans" cxnId="{922375F0-220A-48DA-AD27-6D35CA7A5551}">
      <dgm:prSet/>
      <dgm:spPr/>
      <dgm:t>
        <a:bodyPr/>
        <a:lstStyle/>
        <a:p>
          <a:endParaRPr lang="ru-RU" sz="2000" b="1" cap="none" spc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4FFDA4BB-DD72-4F35-A743-BB096AB926CF}" type="sibTrans" cxnId="{922375F0-220A-48DA-AD27-6D35CA7A5551}">
      <dgm:prSet/>
      <dgm:spPr/>
      <dgm:t>
        <a:bodyPr/>
        <a:lstStyle/>
        <a:p>
          <a:endParaRPr lang="ru-RU" sz="2000" b="1" cap="none" spc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8D3BA81E-1129-458E-8795-EE15BEF45BC3}">
      <dgm:prSet phldrT="[Текст]" custT="1"/>
      <dgm:spPr/>
      <dgm:t>
        <a:bodyPr/>
        <a:lstStyle/>
        <a:p>
          <a:r>
            <a: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Филиал в </a:t>
          </a:r>
        </a:p>
        <a:p>
          <a:r>
            <a: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г. Нижневартовске</a:t>
          </a:r>
          <a:endParaRPr lang="ru-RU" sz="2800" b="1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B9058C35-D863-479F-9309-48BD6901AADF}" type="parTrans" cxnId="{9E334765-8250-4682-AC47-ADE4B9E60DA5}">
      <dgm:prSet/>
      <dgm:spPr/>
      <dgm:t>
        <a:bodyPr/>
        <a:lstStyle/>
        <a:p>
          <a:endParaRPr lang="ru-RU" sz="2000" b="1" cap="none" spc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70B93100-5DA1-489A-86D9-1D099CB28915}" type="sibTrans" cxnId="{9E334765-8250-4682-AC47-ADE4B9E60DA5}">
      <dgm:prSet/>
      <dgm:spPr/>
      <dgm:t>
        <a:bodyPr/>
        <a:lstStyle/>
        <a:p>
          <a:endParaRPr lang="ru-RU" sz="2000" b="1" cap="none" spc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FB4B9A7E-6006-4AE7-835E-5A814F5E4187}">
      <dgm:prSet phldrT="[Текст]" custT="1"/>
      <dgm:spPr/>
      <dgm:t>
        <a:bodyPr/>
        <a:lstStyle/>
        <a:p>
          <a:r>
            <a: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Филиал в </a:t>
          </a:r>
        </a:p>
        <a:p>
          <a:r>
            <a:rPr lang="ru-RU" sz="2800" b="1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г. </a:t>
          </a:r>
          <a:r>
            <a:rPr lang="ru-RU" sz="2800" b="1" cap="none" spc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Пыть-Яхе</a:t>
          </a:r>
          <a:endParaRPr lang="ru-RU" sz="2800" b="1" cap="none" spc="0" dirty="0" smtClean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FC63F627-A0F0-4891-9B50-3BF31A01D39D}" type="parTrans" cxnId="{AF82A3DD-EF8C-4A0E-BEA0-2149E20DC55B}">
      <dgm:prSet/>
      <dgm:spPr/>
      <dgm:t>
        <a:bodyPr/>
        <a:lstStyle/>
        <a:p>
          <a:endParaRPr lang="ru-RU" sz="2000" b="1" cap="none" spc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A1EA0B08-4894-49B8-B27F-D74ECA7AFB09}" type="sibTrans" cxnId="{AF82A3DD-EF8C-4A0E-BEA0-2149E20DC55B}">
      <dgm:prSet/>
      <dgm:spPr/>
      <dgm:t>
        <a:bodyPr/>
        <a:lstStyle/>
        <a:p>
          <a:endParaRPr lang="ru-RU" sz="2000" b="1" cap="none" spc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gm:t>
    </dgm:pt>
    <dgm:pt modelId="{52E353B5-0528-4051-BFCC-98B939614BFA}" type="pres">
      <dgm:prSet presAssocID="{51AEE3B3-F8AA-4468-A65B-F376B192FC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04C68B-0F4F-49BD-95AE-FEFDB32A9BF6}" type="pres">
      <dgm:prSet presAssocID="{FE831131-7CE1-40CE-8F72-5765BA1ABE90}" presName="hierRoot1" presStyleCnt="0">
        <dgm:presLayoutVars>
          <dgm:hierBranch val="init"/>
        </dgm:presLayoutVars>
      </dgm:prSet>
      <dgm:spPr/>
    </dgm:pt>
    <dgm:pt modelId="{F968CEA0-E80B-4508-9090-FD5147D1B037}" type="pres">
      <dgm:prSet presAssocID="{FE831131-7CE1-40CE-8F72-5765BA1ABE90}" presName="rootComposite1" presStyleCnt="0"/>
      <dgm:spPr/>
    </dgm:pt>
    <dgm:pt modelId="{C2A9D008-2DDF-41CE-962E-63A0095B4E41}" type="pres">
      <dgm:prSet presAssocID="{FE831131-7CE1-40CE-8F72-5765BA1ABE90}" presName="rootText1" presStyleLbl="node0" presStyleIdx="0" presStyleCnt="1" custScaleX="260049" custLinFactNeighborX="-1007" custLinFactNeighborY="1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08A93E-03C2-42FA-A7CC-FE3E74DE8B24}" type="pres">
      <dgm:prSet presAssocID="{FE831131-7CE1-40CE-8F72-5765BA1ABE9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963E152-6169-4EEE-AF8D-60E857E2ECA2}" type="pres">
      <dgm:prSet presAssocID="{FE831131-7CE1-40CE-8F72-5765BA1ABE90}" presName="hierChild2" presStyleCnt="0"/>
      <dgm:spPr/>
    </dgm:pt>
    <dgm:pt modelId="{1BA89819-D752-40C4-B9FE-F2DAC3777A26}" type="pres">
      <dgm:prSet presAssocID="{25681437-094D-49AC-8875-CE155570FD8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D362897-C61F-471E-83FD-6ED0B2731419}" type="pres">
      <dgm:prSet presAssocID="{FD2A96B6-58F9-4451-966C-20B8D1FB122E}" presName="hierRoot2" presStyleCnt="0">
        <dgm:presLayoutVars>
          <dgm:hierBranch val="init"/>
        </dgm:presLayoutVars>
      </dgm:prSet>
      <dgm:spPr/>
    </dgm:pt>
    <dgm:pt modelId="{CC8FF509-B72B-42F2-B8D3-38736EDBF6C5}" type="pres">
      <dgm:prSet presAssocID="{FD2A96B6-58F9-4451-966C-20B8D1FB122E}" presName="rootComposite" presStyleCnt="0"/>
      <dgm:spPr/>
    </dgm:pt>
    <dgm:pt modelId="{0CB633FE-5890-4E3F-9D08-B34B5E3114E0}" type="pres">
      <dgm:prSet presAssocID="{FD2A96B6-58F9-4451-966C-20B8D1FB122E}" presName="rootText" presStyleLbl="node2" presStyleIdx="0" presStyleCnt="3" custLinFactNeighborX="3375" custLinFactNeighborY="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B6F013-0062-4133-B08A-CCA161D57E8A}" type="pres">
      <dgm:prSet presAssocID="{FD2A96B6-58F9-4451-966C-20B8D1FB122E}" presName="rootConnector" presStyleLbl="node2" presStyleIdx="0" presStyleCnt="3"/>
      <dgm:spPr/>
      <dgm:t>
        <a:bodyPr/>
        <a:lstStyle/>
        <a:p>
          <a:endParaRPr lang="ru-RU"/>
        </a:p>
      </dgm:t>
    </dgm:pt>
    <dgm:pt modelId="{26A280D4-D477-4D6B-ADA6-EDD74116422E}" type="pres">
      <dgm:prSet presAssocID="{FD2A96B6-58F9-4451-966C-20B8D1FB122E}" presName="hierChild4" presStyleCnt="0"/>
      <dgm:spPr/>
    </dgm:pt>
    <dgm:pt modelId="{FA5D50F9-671F-4CA7-A6E1-7E3B01A943FB}" type="pres">
      <dgm:prSet presAssocID="{FD2A96B6-58F9-4451-966C-20B8D1FB122E}" presName="hierChild5" presStyleCnt="0"/>
      <dgm:spPr/>
    </dgm:pt>
    <dgm:pt modelId="{7F09E2E3-C538-4CDD-A97E-DD14889AE89F}" type="pres">
      <dgm:prSet presAssocID="{B9058C35-D863-479F-9309-48BD6901AADF}" presName="Name37" presStyleLbl="parChTrans1D2" presStyleIdx="1" presStyleCnt="3"/>
      <dgm:spPr/>
      <dgm:t>
        <a:bodyPr/>
        <a:lstStyle/>
        <a:p>
          <a:endParaRPr lang="ru-RU"/>
        </a:p>
      </dgm:t>
    </dgm:pt>
    <dgm:pt modelId="{D64A160D-345F-41ED-8A9F-EDFD40EA1B2B}" type="pres">
      <dgm:prSet presAssocID="{8D3BA81E-1129-458E-8795-EE15BEF45BC3}" presName="hierRoot2" presStyleCnt="0">
        <dgm:presLayoutVars>
          <dgm:hierBranch val="init"/>
        </dgm:presLayoutVars>
      </dgm:prSet>
      <dgm:spPr/>
    </dgm:pt>
    <dgm:pt modelId="{AEC04CED-E214-4544-BB1D-65C02527B624}" type="pres">
      <dgm:prSet presAssocID="{8D3BA81E-1129-458E-8795-EE15BEF45BC3}" presName="rootComposite" presStyleCnt="0"/>
      <dgm:spPr/>
    </dgm:pt>
    <dgm:pt modelId="{FAD58C9F-62B5-4765-8DB2-F9F2F77EFA0A}" type="pres">
      <dgm:prSet presAssocID="{8D3BA81E-1129-458E-8795-EE15BEF45BC3}" presName="rootText" presStyleLbl="node2" presStyleIdx="1" presStyleCnt="3" custScaleX="1450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6C3E02-A0C2-4B30-877E-C096DB60ADB8}" type="pres">
      <dgm:prSet presAssocID="{8D3BA81E-1129-458E-8795-EE15BEF45BC3}" presName="rootConnector" presStyleLbl="node2" presStyleIdx="1" presStyleCnt="3"/>
      <dgm:spPr/>
      <dgm:t>
        <a:bodyPr/>
        <a:lstStyle/>
        <a:p>
          <a:endParaRPr lang="ru-RU"/>
        </a:p>
      </dgm:t>
    </dgm:pt>
    <dgm:pt modelId="{9D47EC65-6BEE-44A3-93AB-3C48744589F4}" type="pres">
      <dgm:prSet presAssocID="{8D3BA81E-1129-458E-8795-EE15BEF45BC3}" presName="hierChild4" presStyleCnt="0"/>
      <dgm:spPr/>
    </dgm:pt>
    <dgm:pt modelId="{329389CA-E8C5-4BCB-A243-D51BEC524BB9}" type="pres">
      <dgm:prSet presAssocID="{8D3BA81E-1129-458E-8795-EE15BEF45BC3}" presName="hierChild5" presStyleCnt="0"/>
      <dgm:spPr/>
    </dgm:pt>
    <dgm:pt modelId="{5C08973F-EC49-448E-9005-F72649145FA6}" type="pres">
      <dgm:prSet presAssocID="{FC63F627-A0F0-4891-9B50-3BF31A01D39D}" presName="Name37" presStyleLbl="parChTrans1D2" presStyleIdx="2" presStyleCnt="3"/>
      <dgm:spPr/>
      <dgm:t>
        <a:bodyPr/>
        <a:lstStyle/>
        <a:p>
          <a:endParaRPr lang="ru-RU"/>
        </a:p>
      </dgm:t>
    </dgm:pt>
    <dgm:pt modelId="{EDD4D7F5-7123-4355-AE66-847FCA581A67}" type="pres">
      <dgm:prSet presAssocID="{FB4B9A7E-6006-4AE7-835E-5A814F5E4187}" presName="hierRoot2" presStyleCnt="0">
        <dgm:presLayoutVars>
          <dgm:hierBranch val="init"/>
        </dgm:presLayoutVars>
      </dgm:prSet>
      <dgm:spPr/>
    </dgm:pt>
    <dgm:pt modelId="{9CFE35AB-19C5-4ECF-86CE-75976A2B4AEF}" type="pres">
      <dgm:prSet presAssocID="{FB4B9A7E-6006-4AE7-835E-5A814F5E4187}" presName="rootComposite" presStyleCnt="0"/>
      <dgm:spPr/>
    </dgm:pt>
    <dgm:pt modelId="{F9E705AF-F8D0-4E30-8D3E-0F53A8A0D577}" type="pres">
      <dgm:prSet presAssocID="{FB4B9A7E-6006-4AE7-835E-5A814F5E4187}" presName="rootText" presStyleLbl="node2" presStyleIdx="2" presStyleCnt="3" custLinFactNeighborX="-3618" custLinFactNeighborY="26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B4B739-8412-48B7-BEB4-3DB8F87D47A7}" type="pres">
      <dgm:prSet presAssocID="{FB4B9A7E-6006-4AE7-835E-5A814F5E4187}" presName="rootConnector" presStyleLbl="node2" presStyleIdx="2" presStyleCnt="3"/>
      <dgm:spPr/>
      <dgm:t>
        <a:bodyPr/>
        <a:lstStyle/>
        <a:p>
          <a:endParaRPr lang="ru-RU"/>
        </a:p>
      </dgm:t>
    </dgm:pt>
    <dgm:pt modelId="{4D7AA522-72F9-4C2A-BBB4-2FFD3B7991F2}" type="pres">
      <dgm:prSet presAssocID="{FB4B9A7E-6006-4AE7-835E-5A814F5E4187}" presName="hierChild4" presStyleCnt="0"/>
      <dgm:spPr/>
    </dgm:pt>
    <dgm:pt modelId="{28E5D561-3EEF-4555-B088-986C849431B7}" type="pres">
      <dgm:prSet presAssocID="{FB4B9A7E-6006-4AE7-835E-5A814F5E4187}" presName="hierChild5" presStyleCnt="0"/>
      <dgm:spPr/>
    </dgm:pt>
    <dgm:pt modelId="{0902D826-61AA-4442-9360-E00ADAFC85D2}" type="pres">
      <dgm:prSet presAssocID="{FE831131-7CE1-40CE-8F72-5765BA1ABE90}" presName="hierChild3" presStyleCnt="0"/>
      <dgm:spPr/>
    </dgm:pt>
  </dgm:ptLst>
  <dgm:cxnLst>
    <dgm:cxn modelId="{AF82A3DD-EF8C-4A0E-BEA0-2149E20DC55B}" srcId="{FE831131-7CE1-40CE-8F72-5765BA1ABE90}" destId="{FB4B9A7E-6006-4AE7-835E-5A814F5E4187}" srcOrd="2" destOrd="0" parTransId="{FC63F627-A0F0-4891-9B50-3BF31A01D39D}" sibTransId="{A1EA0B08-4894-49B8-B27F-D74ECA7AFB09}"/>
    <dgm:cxn modelId="{0C1D12ED-C1E2-4E80-81CC-E8A9CEA37584}" type="presOf" srcId="{FD2A96B6-58F9-4451-966C-20B8D1FB122E}" destId="{0CB633FE-5890-4E3F-9D08-B34B5E3114E0}" srcOrd="0" destOrd="0" presId="urn:microsoft.com/office/officeart/2005/8/layout/orgChart1"/>
    <dgm:cxn modelId="{922375F0-220A-48DA-AD27-6D35CA7A5551}" srcId="{FE831131-7CE1-40CE-8F72-5765BA1ABE90}" destId="{FD2A96B6-58F9-4451-966C-20B8D1FB122E}" srcOrd="0" destOrd="0" parTransId="{25681437-094D-49AC-8875-CE155570FD8E}" sibTransId="{4FFDA4BB-DD72-4F35-A743-BB096AB926CF}"/>
    <dgm:cxn modelId="{7CFB7770-8C97-408D-9D83-B2EDB326096C}" type="presOf" srcId="{25681437-094D-49AC-8875-CE155570FD8E}" destId="{1BA89819-D752-40C4-B9FE-F2DAC3777A26}" srcOrd="0" destOrd="0" presId="urn:microsoft.com/office/officeart/2005/8/layout/orgChart1"/>
    <dgm:cxn modelId="{C7DCD7A9-8AE7-468A-9DBE-61835922F046}" type="presOf" srcId="{FB4B9A7E-6006-4AE7-835E-5A814F5E4187}" destId="{F9E705AF-F8D0-4E30-8D3E-0F53A8A0D577}" srcOrd="0" destOrd="0" presId="urn:microsoft.com/office/officeart/2005/8/layout/orgChart1"/>
    <dgm:cxn modelId="{9E334765-8250-4682-AC47-ADE4B9E60DA5}" srcId="{FE831131-7CE1-40CE-8F72-5765BA1ABE90}" destId="{8D3BA81E-1129-458E-8795-EE15BEF45BC3}" srcOrd="1" destOrd="0" parTransId="{B9058C35-D863-479F-9309-48BD6901AADF}" sibTransId="{70B93100-5DA1-489A-86D9-1D099CB28915}"/>
    <dgm:cxn modelId="{BEC0B334-A25D-4B45-9A8C-9F37EA477A2A}" type="presOf" srcId="{B9058C35-D863-479F-9309-48BD6901AADF}" destId="{7F09E2E3-C538-4CDD-A97E-DD14889AE89F}" srcOrd="0" destOrd="0" presId="urn:microsoft.com/office/officeart/2005/8/layout/orgChart1"/>
    <dgm:cxn modelId="{6D7CF46C-48AC-40F6-9E11-50CAAEF35CA7}" srcId="{51AEE3B3-F8AA-4468-A65B-F376B192FCBC}" destId="{FE831131-7CE1-40CE-8F72-5765BA1ABE90}" srcOrd="0" destOrd="0" parTransId="{01394D18-7329-4BFD-8160-94CC943B1119}" sibTransId="{59B04E7F-7286-46F7-98A2-61738655F17B}"/>
    <dgm:cxn modelId="{F0E7F658-5DF9-44C1-BFAD-30198CB7BC55}" type="presOf" srcId="{51AEE3B3-F8AA-4468-A65B-F376B192FCBC}" destId="{52E353B5-0528-4051-BFCC-98B939614BFA}" srcOrd="0" destOrd="0" presId="urn:microsoft.com/office/officeart/2005/8/layout/orgChart1"/>
    <dgm:cxn modelId="{855CE1E2-05AE-4322-9272-330EAC43852D}" type="presOf" srcId="{FB4B9A7E-6006-4AE7-835E-5A814F5E4187}" destId="{2AB4B739-8412-48B7-BEB4-3DB8F87D47A7}" srcOrd="1" destOrd="0" presId="urn:microsoft.com/office/officeart/2005/8/layout/orgChart1"/>
    <dgm:cxn modelId="{A34677D6-FBA1-4B9F-BE22-903201D48C7D}" type="presOf" srcId="{8D3BA81E-1129-458E-8795-EE15BEF45BC3}" destId="{FAD58C9F-62B5-4765-8DB2-F9F2F77EFA0A}" srcOrd="0" destOrd="0" presId="urn:microsoft.com/office/officeart/2005/8/layout/orgChart1"/>
    <dgm:cxn modelId="{439CF14E-FE37-4011-B8CD-B48273CB0B5A}" type="presOf" srcId="{FE831131-7CE1-40CE-8F72-5765BA1ABE90}" destId="{9408A93E-03C2-42FA-A7CC-FE3E74DE8B24}" srcOrd="1" destOrd="0" presId="urn:microsoft.com/office/officeart/2005/8/layout/orgChart1"/>
    <dgm:cxn modelId="{69DD3F46-6EDE-4D5F-AB2F-F2DDBEA6088D}" type="presOf" srcId="{FD2A96B6-58F9-4451-966C-20B8D1FB122E}" destId="{4FB6F013-0062-4133-B08A-CCA161D57E8A}" srcOrd="1" destOrd="0" presId="urn:microsoft.com/office/officeart/2005/8/layout/orgChart1"/>
    <dgm:cxn modelId="{589594B8-2F2D-4FE0-B285-DF538D422498}" type="presOf" srcId="{FC63F627-A0F0-4891-9B50-3BF31A01D39D}" destId="{5C08973F-EC49-448E-9005-F72649145FA6}" srcOrd="0" destOrd="0" presId="urn:microsoft.com/office/officeart/2005/8/layout/orgChart1"/>
    <dgm:cxn modelId="{3DE01797-A427-4B45-8B2D-1623D992BEE8}" type="presOf" srcId="{8D3BA81E-1129-458E-8795-EE15BEF45BC3}" destId="{306C3E02-A0C2-4B30-877E-C096DB60ADB8}" srcOrd="1" destOrd="0" presId="urn:microsoft.com/office/officeart/2005/8/layout/orgChart1"/>
    <dgm:cxn modelId="{DD8FA799-97CA-4060-880E-980F5DB75CA0}" type="presOf" srcId="{FE831131-7CE1-40CE-8F72-5765BA1ABE90}" destId="{C2A9D008-2DDF-41CE-962E-63A0095B4E41}" srcOrd="0" destOrd="0" presId="urn:microsoft.com/office/officeart/2005/8/layout/orgChart1"/>
    <dgm:cxn modelId="{2D6CD920-EC6C-4D0B-A45C-74A5882ED323}" type="presParOf" srcId="{52E353B5-0528-4051-BFCC-98B939614BFA}" destId="{2A04C68B-0F4F-49BD-95AE-FEFDB32A9BF6}" srcOrd="0" destOrd="0" presId="urn:microsoft.com/office/officeart/2005/8/layout/orgChart1"/>
    <dgm:cxn modelId="{65115D7D-474C-4380-842D-5EA807CFD362}" type="presParOf" srcId="{2A04C68B-0F4F-49BD-95AE-FEFDB32A9BF6}" destId="{F968CEA0-E80B-4508-9090-FD5147D1B037}" srcOrd="0" destOrd="0" presId="urn:microsoft.com/office/officeart/2005/8/layout/orgChart1"/>
    <dgm:cxn modelId="{CA540532-50BE-447A-8EC5-71BE1E739E3A}" type="presParOf" srcId="{F968CEA0-E80B-4508-9090-FD5147D1B037}" destId="{C2A9D008-2DDF-41CE-962E-63A0095B4E41}" srcOrd="0" destOrd="0" presId="urn:microsoft.com/office/officeart/2005/8/layout/orgChart1"/>
    <dgm:cxn modelId="{17D47DDA-AE7A-49E8-8C61-73F3B82CD161}" type="presParOf" srcId="{F968CEA0-E80B-4508-9090-FD5147D1B037}" destId="{9408A93E-03C2-42FA-A7CC-FE3E74DE8B24}" srcOrd="1" destOrd="0" presId="urn:microsoft.com/office/officeart/2005/8/layout/orgChart1"/>
    <dgm:cxn modelId="{38A28CBA-227A-4C8D-A7CD-F8CCDFBD8CDE}" type="presParOf" srcId="{2A04C68B-0F4F-49BD-95AE-FEFDB32A9BF6}" destId="{5963E152-6169-4EEE-AF8D-60E857E2ECA2}" srcOrd="1" destOrd="0" presId="urn:microsoft.com/office/officeart/2005/8/layout/orgChart1"/>
    <dgm:cxn modelId="{4581C0D3-33AD-42FB-90A0-7A3744F844BE}" type="presParOf" srcId="{5963E152-6169-4EEE-AF8D-60E857E2ECA2}" destId="{1BA89819-D752-40C4-B9FE-F2DAC3777A26}" srcOrd="0" destOrd="0" presId="urn:microsoft.com/office/officeart/2005/8/layout/orgChart1"/>
    <dgm:cxn modelId="{E922F9BF-CD14-4310-9269-607A18ADC7B3}" type="presParOf" srcId="{5963E152-6169-4EEE-AF8D-60E857E2ECA2}" destId="{CD362897-C61F-471E-83FD-6ED0B2731419}" srcOrd="1" destOrd="0" presId="urn:microsoft.com/office/officeart/2005/8/layout/orgChart1"/>
    <dgm:cxn modelId="{7638F458-64DD-4355-A741-DFD28E5F943A}" type="presParOf" srcId="{CD362897-C61F-471E-83FD-6ED0B2731419}" destId="{CC8FF509-B72B-42F2-B8D3-38736EDBF6C5}" srcOrd="0" destOrd="0" presId="urn:microsoft.com/office/officeart/2005/8/layout/orgChart1"/>
    <dgm:cxn modelId="{4B667452-0E9A-4E70-BC27-B0D2974C8324}" type="presParOf" srcId="{CC8FF509-B72B-42F2-B8D3-38736EDBF6C5}" destId="{0CB633FE-5890-4E3F-9D08-B34B5E3114E0}" srcOrd="0" destOrd="0" presId="urn:microsoft.com/office/officeart/2005/8/layout/orgChart1"/>
    <dgm:cxn modelId="{3F14AF1E-E6F1-4CFB-8DC1-264569DE9918}" type="presParOf" srcId="{CC8FF509-B72B-42F2-B8D3-38736EDBF6C5}" destId="{4FB6F013-0062-4133-B08A-CCA161D57E8A}" srcOrd="1" destOrd="0" presId="urn:microsoft.com/office/officeart/2005/8/layout/orgChart1"/>
    <dgm:cxn modelId="{4BCEB437-78DE-4A95-862E-63311022A50C}" type="presParOf" srcId="{CD362897-C61F-471E-83FD-6ED0B2731419}" destId="{26A280D4-D477-4D6B-ADA6-EDD74116422E}" srcOrd="1" destOrd="0" presId="urn:microsoft.com/office/officeart/2005/8/layout/orgChart1"/>
    <dgm:cxn modelId="{CBC489A8-9D47-496C-A152-E7180E99266E}" type="presParOf" srcId="{CD362897-C61F-471E-83FD-6ED0B2731419}" destId="{FA5D50F9-671F-4CA7-A6E1-7E3B01A943FB}" srcOrd="2" destOrd="0" presId="urn:microsoft.com/office/officeart/2005/8/layout/orgChart1"/>
    <dgm:cxn modelId="{6F913566-CB7F-461C-B3D3-A93818178D9C}" type="presParOf" srcId="{5963E152-6169-4EEE-AF8D-60E857E2ECA2}" destId="{7F09E2E3-C538-4CDD-A97E-DD14889AE89F}" srcOrd="2" destOrd="0" presId="urn:microsoft.com/office/officeart/2005/8/layout/orgChart1"/>
    <dgm:cxn modelId="{A431CA47-6496-4BCA-AD92-AC20DB0A08D6}" type="presParOf" srcId="{5963E152-6169-4EEE-AF8D-60E857E2ECA2}" destId="{D64A160D-345F-41ED-8A9F-EDFD40EA1B2B}" srcOrd="3" destOrd="0" presId="urn:microsoft.com/office/officeart/2005/8/layout/orgChart1"/>
    <dgm:cxn modelId="{B609FE02-2416-401B-99E8-A7B13C53DD0C}" type="presParOf" srcId="{D64A160D-345F-41ED-8A9F-EDFD40EA1B2B}" destId="{AEC04CED-E214-4544-BB1D-65C02527B624}" srcOrd="0" destOrd="0" presId="urn:microsoft.com/office/officeart/2005/8/layout/orgChart1"/>
    <dgm:cxn modelId="{83DA1169-F43A-46D1-882E-5384667293A5}" type="presParOf" srcId="{AEC04CED-E214-4544-BB1D-65C02527B624}" destId="{FAD58C9F-62B5-4765-8DB2-F9F2F77EFA0A}" srcOrd="0" destOrd="0" presId="urn:microsoft.com/office/officeart/2005/8/layout/orgChart1"/>
    <dgm:cxn modelId="{293A9384-4C1E-4C96-A058-E7CEAD82A020}" type="presParOf" srcId="{AEC04CED-E214-4544-BB1D-65C02527B624}" destId="{306C3E02-A0C2-4B30-877E-C096DB60ADB8}" srcOrd="1" destOrd="0" presId="urn:microsoft.com/office/officeart/2005/8/layout/orgChart1"/>
    <dgm:cxn modelId="{F307F818-D41C-4907-8ABD-625BFD136E27}" type="presParOf" srcId="{D64A160D-345F-41ED-8A9F-EDFD40EA1B2B}" destId="{9D47EC65-6BEE-44A3-93AB-3C48744589F4}" srcOrd="1" destOrd="0" presId="urn:microsoft.com/office/officeart/2005/8/layout/orgChart1"/>
    <dgm:cxn modelId="{4DBB8F8A-CA06-4BDE-90F0-A3867AB8437A}" type="presParOf" srcId="{D64A160D-345F-41ED-8A9F-EDFD40EA1B2B}" destId="{329389CA-E8C5-4BCB-A243-D51BEC524BB9}" srcOrd="2" destOrd="0" presId="urn:microsoft.com/office/officeart/2005/8/layout/orgChart1"/>
    <dgm:cxn modelId="{9A7BEA6A-7C27-4EB4-8B42-59E9F7B6FC8D}" type="presParOf" srcId="{5963E152-6169-4EEE-AF8D-60E857E2ECA2}" destId="{5C08973F-EC49-448E-9005-F72649145FA6}" srcOrd="4" destOrd="0" presId="urn:microsoft.com/office/officeart/2005/8/layout/orgChart1"/>
    <dgm:cxn modelId="{1A2341FB-932A-49C0-9478-BCC3ECD9640E}" type="presParOf" srcId="{5963E152-6169-4EEE-AF8D-60E857E2ECA2}" destId="{EDD4D7F5-7123-4355-AE66-847FCA581A67}" srcOrd="5" destOrd="0" presId="urn:microsoft.com/office/officeart/2005/8/layout/orgChart1"/>
    <dgm:cxn modelId="{D257ED15-33BD-4CFE-A94F-70AA374C73D4}" type="presParOf" srcId="{EDD4D7F5-7123-4355-AE66-847FCA581A67}" destId="{9CFE35AB-19C5-4ECF-86CE-75976A2B4AEF}" srcOrd="0" destOrd="0" presId="urn:microsoft.com/office/officeart/2005/8/layout/orgChart1"/>
    <dgm:cxn modelId="{ECA8C2EC-70BD-464F-881C-49F5BD9CA1CD}" type="presParOf" srcId="{9CFE35AB-19C5-4ECF-86CE-75976A2B4AEF}" destId="{F9E705AF-F8D0-4E30-8D3E-0F53A8A0D577}" srcOrd="0" destOrd="0" presId="urn:microsoft.com/office/officeart/2005/8/layout/orgChart1"/>
    <dgm:cxn modelId="{40150B83-9136-423A-8D4E-D6371E783B69}" type="presParOf" srcId="{9CFE35AB-19C5-4ECF-86CE-75976A2B4AEF}" destId="{2AB4B739-8412-48B7-BEB4-3DB8F87D47A7}" srcOrd="1" destOrd="0" presId="urn:microsoft.com/office/officeart/2005/8/layout/orgChart1"/>
    <dgm:cxn modelId="{876C9B2F-8793-4049-88B9-3BEDE5AEB722}" type="presParOf" srcId="{EDD4D7F5-7123-4355-AE66-847FCA581A67}" destId="{4D7AA522-72F9-4C2A-BBB4-2FFD3B7991F2}" srcOrd="1" destOrd="0" presId="urn:microsoft.com/office/officeart/2005/8/layout/orgChart1"/>
    <dgm:cxn modelId="{DF244323-C5E1-4049-9625-13127E8316B8}" type="presParOf" srcId="{EDD4D7F5-7123-4355-AE66-847FCA581A67}" destId="{28E5D561-3EEF-4555-B088-986C849431B7}" srcOrd="2" destOrd="0" presId="urn:microsoft.com/office/officeart/2005/8/layout/orgChart1"/>
    <dgm:cxn modelId="{529D00BD-4214-4B4A-BEA2-3B239ECD25BA}" type="presParOf" srcId="{2A04C68B-0F4F-49BD-95AE-FEFDB32A9BF6}" destId="{0902D826-61AA-4442-9360-E00ADAFC85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5845D3-101D-4468-B634-E77F5C8483F9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B901A3-2F51-4904-AED7-166FF84987F1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3200" dirty="0" smtClean="0">
              <a:latin typeface="Calibri" panose="020F0502020204030204" pitchFamily="34" charset="0"/>
            </a:rPr>
            <a:t>Целевые ориентиры 2019 года</a:t>
          </a:r>
          <a:endParaRPr lang="ru-RU" sz="3200" dirty="0">
            <a:latin typeface="Calibri" panose="020F0502020204030204" pitchFamily="34" charset="0"/>
          </a:endParaRPr>
        </a:p>
      </dgm:t>
    </dgm:pt>
    <dgm:pt modelId="{BCE80430-48F9-4E04-8508-1E74D1AA5B66}" type="parTrans" cxnId="{28AFC117-6B3E-451E-BE9B-6C1AE097151F}">
      <dgm:prSet/>
      <dgm:spPr/>
      <dgm:t>
        <a:bodyPr/>
        <a:lstStyle/>
        <a:p>
          <a:endParaRPr lang="ru-RU"/>
        </a:p>
      </dgm:t>
    </dgm:pt>
    <dgm:pt modelId="{4824E453-B23A-460F-83C7-201E0CBA3662}" type="sibTrans" cxnId="{28AFC117-6B3E-451E-BE9B-6C1AE097151F}">
      <dgm:prSet/>
      <dgm:spPr/>
      <dgm:t>
        <a:bodyPr/>
        <a:lstStyle/>
        <a:p>
          <a:endParaRPr lang="ru-RU"/>
        </a:p>
      </dgm:t>
    </dgm:pt>
    <dgm:pt modelId="{80D6F2EE-89A7-4D9F-AC70-A32816087EFA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dirty="0" smtClean="0">
              <a:latin typeface="Calibri" panose="020F0502020204030204" pitchFamily="34" charset="0"/>
            </a:rPr>
            <a:t>План первоочередных мероприятий </a:t>
          </a:r>
          <a:r>
            <a:rPr lang="ru-RU" sz="2000" b="1" dirty="0" smtClean="0">
              <a:latin typeface="Calibri" panose="020F0502020204030204" pitchFamily="34" charset="0"/>
            </a:rPr>
            <a:t>35%</a:t>
          </a:r>
          <a:endParaRPr lang="ru-RU" sz="2000" b="1" dirty="0">
            <a:latin typeface="Calibri" panose="020F0502020204030204" pitchFamily="34" charset="0"/>
          </a:endParaRPr>
        </a:p>
      </dgm:t>
    </dgm:pt>
    <dgm:pt modelId="{6E3ED4E1-F182-4E99-BCF3-E4C4A8622F0C}" type="parTrans" cxnId="{6CB7A366-72A1-4397-A19E-BB0C907251ED}">
      <dgm:prSet/>
      <dgm:spPr/>
      <dgm:t>
        <a:bodyPr/>
        <a:lstStyle/>
        <a:p>
          <a:endParaRPr lang="ru-RU"/>
        </a:p>
      </dgm:t>
    </dgm:pt>
    <dgm:pt modelId="{898DDC97-C5F4-42C3-848F-9EF5DFA536D5}" type="sibTrans" cxnId="{6CB7A366-72A1-4397-A19E-BB0C907251ED}">
      <dgm:prSet/>
      <dgm:spPr/>
      <dgm:t>
        <a:bodyPr/>
        <a:lstStyle/>
        <a:p>
          <a:endParaRPr lang="ru-RU"/>
        </a:p>
      </dgm:t>
    </dgm:pt>
    <dgm:pt modelId="{7D2C6ED2-3400-452B-8898-00EF8E868A39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dirty="0" smtClean="0">
              <a:latin typeface="+mj-lt"/>
            </a:rPr>
            <a:t>Гос. стратегия противодействия ВИЧ 35</a:t>
          </a:r>
          <a:r>
            <a:rPr lang="ru-RU" sz="2000" b="1" dirty="0" smtClean="0">
              <a:latin typeface="+mj-lt"/>
            </a:rPr>
            <a:t>% </a:t>
          </a:r>
          <a:endParaRPr lang="ru-RU" sz="1400" b="1" dirty="0">
            <a:latin typeface="+mj-lt"/>
          </a:endParaRPr>
        </a:p>
      </dgm:t>
    </dgm:pt>
    <dgm:pt modelId="{5605E6BF-B69C-44C2-B268-838550BBC1A1}" type="parTrans" cxnId="{B09F452A-9B30-4743-B99E-E7A14B4A94AC}">
      <dgm:prSet/>
      <dgm:spPr/>
      <dgm:t>
        <a:bodyPr/>
        <a:lstStyle/>
        <a:p>
          <a:endParaRPr lang="ru-RU"/>
        </a:p>
      </dgm:t>
    </dgm:pt>
    <dgm:pt modelId="{AE48F24A-64C8-48B4-A3A1-5C6C918078DE}" type="sibTrans" cxnId="{B09F452A-9B30-4743-B99E-E7A14B4A94AC}">
      <dgm:prSet/>
      <dgm:spPr/>
      <dgm:t>
        <a:bodyPr/>
        <a:lstStyle/>
        <a:p>
          <a:endParaRPr lang="ru-RU"/>
        </a:p>
      </dgm:t>
    </dgm:pt>
    <dgm:pt modelId="{6455884F-67F9-42D9-AA20-C09F31EC87F9}" type="pres">
      <dgm:prSet presAssocID="{B05845D3-101D-4468-B634-E77F5C8483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EE6C50-1790-4C59-BF28-2B0EF652821C}" type="pres">
      <dgm:prSet presAssocID="{E7B901A3-2F51-4904-AED7-166FF84987F1}" presName="hierRoot1" presStyleCnt="0">
        <dgm:presLayoutVars>
          <dgm:hierBranch val="init"/>
        </dgm:presLayoutVars>
      </dgm:prSet>
      <dgm:spPr/>
    </dgm:pt>
    <dgm:pt modelId="{E6C5C43B-03A2-4FD6-A9E9-2C93A005505E}" type="pres">
      <dgm:prSet presAssocID="{E7B901A3-2F51-4904-AED7-166FF84987F1}" presName="rootComposite1" presStyleCnt="0"/>
      <dgm:spPr/>
    </dgm:pt>
    <dgm:pt modelId="{C65EA20C-4FB0-46C1-81D5-F6CC76028550}" type="pres">
      <dgm:prSet presAssocID="{E7B901A3-2F51-4904-AED7-166FF84987F1}" presName="rootText1" presStyleLbl="node0" presStyleIdx="0" presStyleCnt="1" custScaleX="835249" custLinFactNeighborX="1061" custLinFactNeighborY="5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2D1F6-B562-418A-8910-F6D292FB526B}" type="pres">
      <dgm:prSet presAssocID="{E7B901A3-2F51-4904-AED7-166FF84987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A045693-DBD2-43A3-864B-7634F2D17E8D}" type="pres">
      <dgm:prSet presAssocID="{E7B901A3-2F51-4904-AED7-166FF84987F1}" presName="hierChild2" presStyleCnt="0"/>
      <dgm:spPr/>
    </dgm:pt>
    <dgm:pt modelId="{C7829384-CF88-4E33-A735-2E3CE36ACF9F}" type="pres">
      <dgm:prSet presAssocID="{6E3ED4E1-F182-4E99-BCF3-E4C4A8622F0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7379388-EF7B-4B9C-9963-A577E14365C8}" type="pres">
      <dgm:prSet presAssocID="{80D6F2EE-89A7-4D9F-AC70-A32816087EFA}" presName="hierRoot2" presStyleCnt="0">
        <dgm:presLayoutVars>
          <dgm:hierBranch val="init"/>
        </dgm:presLayoutVars>
      </dgm:prSet>
      <dgm:spPr/>
    </dgm:pt>
    <dgm:pt modelId="{50641169-E37F-4979-B840-4371CC4ACCEB}" type="pres">
      <dgm:prSet presAssocID="{80D6F2EE-89A7-4D9F-AC70-A32816087EFA}" presName="rootComposite" presStyleCnt="0"/>
      <dgm:spPr/>
    </dgm:pt>
    <dgm:pt modelId="{E581622F-6125-44F7-9940-A46415F8D1AE}" type="pres">
      <dgm:prSet presAssocID="{80D6F2EE-89A7-4D9F-AC70-A32816087EFA}" presName="rootText" presStyleLbl="node2" presStyleIdx="0" presStyleCnt="2" custScaleX="4557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531E7-014F-499C-91F2-71EFEB7C127C}" type="pres">
      <dgm:prSet presAssocID="{80D6F2EE-89A7-4D9F-AC70-A32816087EFA}" presName="rootConnector" presStyleLbl="node2" presStyleIdx="0" presStyleCnt="2"/>
      <dgm:spPr/>
      <dgm:t>
        <a:bodyPr/>
        <a:lstStyle/>
        <a:p>
          <a:endParaRPr lang="ru-RU"/>
        </a:p>
      </dgm:t>
    </dgm:pt>
    <dgm:pt modelId="{A27BDC04-FDA6-4C57-AD5C-94EACDCE7E27}" type="pres">
      <dgm:prSet presAssocID="{80D6F2EE-89A7-4D9F-AC70-A32816087EFA}" presName="hierChild4" presStyleCnt="0"/>
      <dgm:spPr/>
    </dgm:pt>
    <dgm:pt modelId="{7282B686-FF60-4CEF-8E53-1D98844A9977}" type="pres">
      <dgm:prSet presAssocID="{80D6F2EE-89A7-4D9F-AC70-A32816087EFA}" presName="hierChild5" presStyleCnt="0"/>
      <dgm:spPr/>
    </dgm:pt>
    <dgm:pt modelId="{7AEA5106-0AEA-4C3F-BD1A-1F7D702771A5}" type="pres">
      <dgm:prSet presAssocID="{5605E6BF-B69C-44C2-B268-838550BBC1A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4DD24D1-1F70-4CDE-B54D-27715D341B7E}" type="pres">
      <dgm:prSet presAssocID="{7D2C6ED2-3400-452B-8898-00EF8E868A39}" presName="hierRoot2" presStyleCnt="0">
        <dgm:presLayoutVars>
          <dgm:hierBranch val="init"/>
        </dgm:presLayoutVars>
      </dgm:prSet>
      <dgm:spPr/>
    </dgm:pt>
    <dgm:pt modelId="{38C8D2C4-6EAA-4D47-832D-0C3AC8FFC8FB}" type="pres">
      <dgm:prSet presAssocID="{7D2C6ED2-3400-452B-8898-00EF8E868A39}" presName="rootComposite" presStyleCnt="0"/>
      <dgm:spPr/>
    </dgm:pt>
    <dgm:pt modelId="{6FEB9EC8-A699-497B-90B3-E262EFD3618B}" type="pres">
      <dgm:prSet presAssocID="{7D2C6ED2-3400-452B-8898-00EF8E868A39}" presName="rootText" presStyleLbl="node2" presStyleIdx="1" presStyleCnt="2" custScaleX="4462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B9DB7E-A93B-4C92-831B-A1B780583DF2}" type="pres">
      <dgm:prSet presAssocID="{7D2C6ED2-3400-452B-8898-00EF8E868A39}" presName="rootConnector" presStyleLbl="node2" presStyleIdx="1" presStyleCnt="2"/>
      <dgm:spPr/>
      <dgm:t>
        <a:bodyPr/>
        <a:lstStyle/>
        <a:p>
          <a:endParaRPr lang="ru-RU"/>
        </a:p>
      </dgm:t>
    </dgm:pt>
    <dgm:pt modelId="{2E34182E-16FD-4965-AA7D-D01231002CB9}" type="pres">
      <dgm:prSet presAssocID="{7D2C6ED2-3400-452B-8898-00EF8E868A39}" presName="hierChild4" presStyleCnt="0"/>
      <dgm:spPr/>
    </dgm:pt>
    <dgm:pt modelId="{9177D087-89B9-43B0-8E31-B7CAA931026F}" type="pres">
      <dgm:prSet presAssocID="{7D2C6ED2-3400-452B-8898-00EF8E868A39}" presName="hierChild5" presStyleCnt="0"/>
      <dgm:spPr/>
    </dgm:pt>
    <dgm:pt modelId="{EB5F7FFB-CE67-4177-8AC2-996E1F0AA800}" type="pres">
      <dgm:prSet presAssocID="{E7B901A3-2F51-4904-AED7-166FF84987F1}" presName="hierChild3" presStyleCnt="0"/>
      <dgm:spPr/>
    </dgm:pt>
  </dgm:ptLst>
  <dgm:cxnLst>
    <dgm:cxn modelId="{6FC2C0CA-2D40-4CE2-86D4-9B3E5E55B191}" type="presOf" srcId="{E7B901A3-2F51-4904-AED7-166FF84987F1}" destId="{C65EA20C-4FB0-46C1-81D5-F6CC76028550}" srcOrd="0" destOrd="0" presId="urn:microsoft.com/office/officeart/2005/8/layout/orgChart1"/>
    <dgm:cxn modelId="{CC746889-4E40-47D6-A0C0-E7FFDB80619D}" type="presOf" srcId="{E7B901A3-2F51-4904-AED7-166FF84987F1}" destId="{D202D1F6-B562-418A-8910-F6D292FB526B}" srcOrd="1" destOrd="0" presId="urn:microsoft.com/office/officeart/2005/8/layout/orgChart1"/>
    <dgm:cxn modelId="{28AFC117-6B3E-451E-BE9B-6C1AE097151F}" srcId="{B05845D3-101D-4468-B634-E77F5C8483F9}" destId="{E7B901A3-2F51-4904-AED7-166FF84987F1}" srcOrd="0" destOrd="0" parTransId="{BCE80430-48F9-4E04-8508-1E74D1AA5B66}" sibTransId="{4824E453-B23A-460F-83C7-201E0CBA3662}"/>
    <dgm:cxn modelId="{30FAD78A-97B9-4E51-B194-CC2F57C427FA}" type="presOf" srcId="{6E3ED4E1-F182-4E99-BCF3-E4C4A8622F0C}" destId="{C7829384-CF88-4E33-A735-2E3CE36ACF9F}" srcOrd="0" destOrd="0" presId="urn:microsoft.com/office/officeart/2005/8/layout/orgChart1"/>
    <dgm:cxn modelId="{7E43A641-9561-4838-9AA9-988F7BD41A3C}" type="presOf" srcId="{80D6F2EE-89A7-4D9F-AC70-A32816087EFA}" destId="{68C531E7-014F-499C-91F2-71EFEB7C127C}" srcOrd="1" destOrd="0" presId="urn:microsoft.com/office/officeart/2005/8/layout/orgChart1"/>
    <dgm:cxn modelId="{C856ADD4-9B07-4EF9-96B1-E33731022234}" type="presOf" srcId="{B05845D3-101D-4468-B634-E77F5C8483F9}" destId="{6455884F-67F9-42D9-AA20-C09F31EC87F9}" srcOrd="0" destOrd="0" presId="urn:microsoft.com/office/officeart/2005/8/layout/orgChart1"/>
    <dgm:cxn modelId="{6CB7A366-72A1-4397-A19E-BB0C907251ED}" srcId="{E7B901A3-2F51-4904-AED7-166FF84987F1}" destId="{80D6F2EE-89A7-4D9F-AC70-A32816087EFA}" srcOrd="0" destOrd="0" parTransId="{6E3ED4E1-F182-4E99-BCF3-E4C4A8622F0C}" sibTransId="{898DDC97-C5F4-42C3-848F-9EF5DFA536D5}"/>
    <dgm:cxn modelId="{96CF1464-DD0A-4915-980C-1790F2C9C8C0}" type="presOf" srcId="{7D2C6ED2-3400-452B-8898-00EF8E868A39}" destId="{6FEB9EC8-A699-497B-90B3-E262EFD3618B}" srcOrd="0" destOrd="0" presId="urn:microsoft.com/office/officeart/2005/8/layout/orgChart1"/>
    <dgm:cxn modelId="{C1D96284-05BC-4755-AD46-2663F3186103}" type="presOf" srcId="{7D2C6ED2-3400-452B-8898-00EF8E868A39}" destId="{6CB9DB7E-A93B-4C92-831B-A1B780583DF2}" srcOrd="1" destOrd="0" presId="urn:microsoft.com/office/officeart/2005/8/layout/orgChart1"/>
    <dgm:cxn modelId="{B09F452A-9B30-4743-B99E-E7A14B4A94AC}" srcId="{E7B901A3-2F51-4904-AED7-166FF84987F1}" destId="{7D2C6ED2-3400-452B-8898-00EF8E868A39}" srcOrd="1" destOrd="0" parTransId="{5605E6BF-B69C-44C2-B268-838550BBC1A1}" sibTransId="{AE48F24A-64C8-48B4-A3A1-5C6C918078DE}"/>
    <dgm:cxn modelId="{536A589D-9BB3-48E9-B470-4728721E4D88}" type="presOf" srcId="{80D6F2EE-89A7-4D9F-AC70-A32816087EFA}" destId="{E581622F-6125-44F7-9940-A46415F8D1AE}" srcOrd="0" destOrd="0" presId="urn:microsoft.com/office/officeart/2005/8/layout/orgChart1"/>
    <dgm:cxn modelId="{18466A25-DB12-4483-9834-3A9F993C8320}" type="presOf" srcId="{5605E6BF-B69C-44C2-B268-838550BBC1A1}" destId="{7AEA5106-0AEA-4C3F-BD1A-1F7D702771A5}" srcOrd="0" destOrd="0" presId="urn:microsoft.com/office/officeart/2005/8/layout/orgChart1"/>
    <dgm:cxn modelId="{22FB5CF8-8A4E-481B-97A1-5BCABAEAB351}" type="presParOf" srcId="{6455884F-67F9-42D9-AA20-C09F31EC87F9}" destId="{DCEE6C50-1790-4C59-BF28-2B0EF652821C}" srcOrd="0" destOrd="0" presId="urn:microsoft.com/office/officeart/2005/8/layout/orgChart1"/>
    <dgm:cxn modelId="{87EA2BB6-DEE5-435E-8BAE-BC184F64C2D6}" type="presParOf" srcId="{DCEE6C50-1790-4C59-BF28-2B0EF652821C}" destId="{E6C5C43B-03A2-4FD6-A9E9-2C93A005505E}" srcOrd="0" destOrd="0" presId="urn:microsoft.com/office/officeart/2005/8/layout/orgChart1"/>
    <dgm:cxn modelId="{3F149D9D-CAAC-4709-8A42-004D4884F5ED}" type="presParOf" srcId="{E6C5C43B-03A2-4FD6-A9E9-2C93A005505E}" destId="{C65EA20C-4FB0-46C1-81D5-F6CC76028550}" srcOrd="0" destOrd="0" presId="urn:microsoft.com/office/officeart/2005/8/layout/orgChart1"/>
    <dgm:cxn modelId="{1E695626-A6EE-44C8-94C7-D16A8E7D301C}" type="presParOf" srcId="{E6C5C43B-03A2-4FD6-A9E9-2C93A005505E}" destId="{D202D1F6-B562-418A-8910-F6D292FB526B}" srcOrd="1" destOrd="0" presId="urn:microsoft.com/office/officeart/2005/8/layout/orgChart1"/>
    <dgm:cxn modelId="{EB192BA1-6F75-4631-A1F6-0CF71BE0038C}" type="presParOf" srcId="{DCEE6C50-1790-4C59-BF28-2B0EF652821C}" destId="{AA045693-DBD2-43A3-864B-7634F2D17E8D}" srcOrd="1" destOrd="0" presId="urn:microsoft.com/office/officeart/2005/8/layout/orgChart1"/>
    <dgm:cxn modelId="{68E89099-35E4-40AE-B686-563F8F14C2B0}" type="presParOf" srcId="{AA045693-DBD2-43A3-864B-7634F2D17E8D}" destId="{C7829384-CF88-4E33-A735-2E3CE36ACF9F}" srcOrd="0" destOrd="0" presId="urn:microsoft.com/office/officeart/2005/8/layout/orgChart1"/>
    <dgm:cxn modelId="{3488108C-7C14-4DCF-A0F7-43AC5361093A}" type="presParOf" srcId="{AA045693-DBD2-43A3-864B-7634F2D17E8D}" destId="{97379388-EF7B-4B9C-9963-A577E14365C8}" srcOrd="1" destOrd="0" presId="urn:microsoft.com/office/officeart/2005/8/layout/orgChart1"/>
    <dgm:cxn modelId="{8E605946-42C1-4C04-BBFB-A321728CE5B6}" type="presParOf" srcId="{97379388-EF7B-4B9C-9963-A577E14365C8}" destId="{50641169-E37F-4979-B840-4371CC4ACCEB}" srcOrd="0" destOrd="0" presId="urn:microsoft.com/office/officeart/2005/8/layout/orgChart1"/>
    <dgm:cxn modelId="{E858F56B-BE2F-4142-B454-09A6D788BBB4}" type="presParOf" srcId="{50641169-E37F-4979-B840-4371CC4ACCEB}" destId="{E581622F-6125-44F7-9940-A46415F8D1AE}" srcOrd="0" destOrd="0" presId="urn:microsoft.com/office/officeart/2005/8/layout/orgChart1"/>
    <dgm:cxn modelId="{BE89A29B-7F6E-4A07-BA61-F80D9BBC6D7E}" type="presParOf" srcId="{50641169-E37F-4979-B840-4371CC4ACCEB}" destId="{68C531E7-014F-499C-91F2-71EFEB7C127C}" srcOrd="1" destOrd="0" presId="urn:microsoft.com/office/officeart/2005/8/layout/orgChart1"/>
    <dgm:cxn modelId="{CBFBB69E-BB4D-4BA9-8E0B-CC61C9BFE1DE}" type="presParOf" srcId="{97379388-EF7B-4B9C-9963-A577E14365C8}" destId="{A27BDC04-FDA6-4C57-AD5C-94EACDCE7E27}" srcOrd="1" destOrd="0" presId="urn:microsoft.com/office/officeart/2005/8/layout/orgChart1"/>
    <dgm:cxn modelId="{4FB4A620-C968-4849-99FF-013043C492EF}" type="presParOf" srcId="{97379388-EF7B-4B9C-9963-A577E14365C8}" destId="{7282B686-FF60-4CEF-8E53-1D98844A9977}" srcOrd="2" destOrd="0" presId="urn:microsoft.com/office/officeart/2005/8/layout/orgChart1"/>
    <dgm:cxn modelId="{ED08104F-ADD4-4B8D-935A-35D9C74B38C6}" type="presParOf" srcId="{AA045693-DBD2-43A3-864B-7634F2D17E8D}" destId="{7AEA5106-0AEA-4C3F-BD1A-1F7D702771A5}" srcOrd="2" destOrd="0" presId="urn:microsoft.com/office/officeart/2005/8/layout/orgChart1"/>
    <dgm:cxn modelId="{B63B22C3-5F53-4CB6-B645-80AECE4B0FB0}" type="presParOf" srcId="{AA045693-DBD2-43A3-864B-7634F2D17E8D}" destId="{D4DD24D1-1F70-4CDE-B54D-27715D341B7E}" srcOrd="3" destOrd="0" presId="urn:microsoft.com/office/officeart/2005/8/layout/orgChart1"/>
    <dgm:cxn modelId="{80203C79-BAE8-413A-85AD-18F36F2123E4}" type="presParOf" srcId="{D4DD24D1-1F70-4CDE-B54D-27715D341B7E}" destId="{38C8D2C4-6EAA-4D47-832D-0C3AC8FFC8FB}" srcOrd="0" destOrd="0" presId="urn:microsoft.com/office/officeart/2005/8/layout/orgChart1"/>
    <dgm:cxn modelId="{8E77B146-814D-4079-A911-325F04C4AD51}" type="presParOf" srcId="{38C8D2C4-6EAA-4D47-832D-0C3AC8FFC8FB}" destId="{6FEB9EC8-A699-497B-90B3-E262EFD3618B}" srcOrd="0" destOrd="0" presId="urn:microsoft.com/office/officeart/2005/8/layout/orgChart1"/>
    <dgm:cxn modelId="{FAC8283D-2F64-4A4E-AA41-9AE62A530539}" type="presParOf" srcId="{38C8D2C4-6EAA-4D47-832D-0C3AC8FFC8FB}" destId="{6CB9DB7E-A93B-4C92-831B-A1B780583DF2}" srcOrd="1" destOrd="0" presId="urn:microsoft.com/office/officeart/2005/8/layout/orgChart1"/>
    <dgm:cxn modelId="{3F578E91-67B4-4E9E-97BA-511B4B868790}" type="presParOf" srcId="{D4DD24D1-1F70-4CDE-B54D-27715D341B7E}" destId="{2E34182E-16FD-4965-AA7D-D01231002CB9}" srcOrd="1" destOrd="0" presId="urn:microsoft.com/office/officeart/2005/8/layout/orgChart1"/>
    <dgm:cxn modelId="{A288D662-7626-4959-97C4-F0F7C0670DA2}" type="presParOf" srcId="{D4DD24D1-1F70-4CDE-B54D-27715D341B7E}" destId="{9177D087-89B9-43B0-8E31-B7CAA931026F}" srcOrd="2" destOrd="0" presId="urn:microsoft.com/office/officeart/2005/8/layout/orgChart1"/>
    <dgm:cxn modelId="{D1F9B016-3D00-4A9E-86BA-64EBAC3911BC}" type="presParOf" srcId="{DCEE6C50-1790-4C59-BF28-2B0EF652821C}" destId="{EB5F7FFB-CE67-4177-8AC2-996E1F0AA8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5845D3-101D-4468-B634-E77F5C8483F9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B901A3-2F51-4904-AED7-166FF84987F1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3200" dirty="0" smtClean="0"/>
            <a:t>Целевые ориентиры 2019 года</a:t>
          </a:r>
          <a:endParaRPr lang="ru-RU" sz="3200" dirty="0"/>
        </a:p>
      </dgm:t>
    </dgm:pt>
    <dgm:pt modelId="{BCE80430-48F9-4E04-8508-1E74D1AA5B66}" type="parTrans" cxnId="{28AFC117-6B3E-451E-BE9B-6C1AE097151F}">
      <dgm:prSet/>
      <dgm:spPr/>
      <dgm:t>
        <a:bodyPr/>
        <a:lstStyle/>
        <a:p>
          <a:endParaRPr lang="ru-RU"/>
        </a:p>
      </dgm:t>
    </dgm:pt>
    <dgm:pt modelId="{4824E453-B23A-460F-83C7-201E0CBA3662}" type="sibTrans" cxnId="{28AFC117-6B3E-451E-BE9B-6C1AE097151F}">
      <dgm:prSet/>
      <dgm:spPr/>
      <dgm:t>
        <a:bodyPr/>
        <a:lstStyle/>
        <a:p>
          <a:endParaRPr lang="ru-RU"/>
        </a:p>
      </dgm:t>
    </dgm:pt>
    <dgm:pt modelId="{80D6F2EE-89A7-4D9F-AC70-A32816087EFA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/>
            <a:t>План первоочередных мероприятий </a:t>
          </a:r>
          <a:r>
            <a:rPr lang="ru-RU" sz="1600" dirty="0" smtClean="0"/>
            <a:t>от числа подлежащих </a:t>
          </a:r>
          <a:r>
            <a:rPr lang="ru-RU" sz="2400" b="1" dirty="0" smtClean="0"/>
            <a:t>95%</a:t>
          </a:r>
          <a:endParaRPr lang="ru-RU" sz="2400" b="1" dirty="0"/>
        </a:p>
      </dgm:t>
    </dgm:pt>
    <dgm:pt modelId="{6E3ED4E1-F182-4E99-BCF3-E4C4A8622F0C}" type="parTrans" cxnId="{6CB7A366-72A1-4397-A19E-BB0C907251ED}">
      <dgm:prSet/>
      <dgm:spPr/>
      <dgm:t>
        <a:bodyPr/>
        <a:lstStyle/>
        <a:p>
          <a:endParaRPr lang="ru-RU"/>
        </a:p>
      </dgm:t>
    </dgm:pt>
    <dgm:pt modelId="{898DDC97-C5F4-42C3-848F-9EF5DFA536D5}" type="sibTrans" cxnId="{6CB7A366-72A1-4397-A19E-BB0C907251ED}">
      <dgm:prSet/>
      <dgm:spPr/>
      <dgm:t>
        <a:bodyPr/>
        <a:lstStyle/>
        <a:p>
          <a:endParaRPr lang="ru-RU"/>
        </a:p>
      </dgm:t>
    </dgm:pt>
    <dgm:pt modelId="{7D2C6ED2-3400-452B-8898-00EF8E868A39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/>
            <a:t>Гос. стратегия противодействия ВИЧ </a:t>
          </a:r>
          <a:r>
            <a:rPr lang="ru-RU" sz="1600" dirty="0" smtClean="0"/>
            <a:t>от общего числа ЛЖВ </a:t>
          </a:r>
          <a:r>
            <a:rPr lang="ru-RU" sz="2400" b="1" dirty="0" smtClean="0"/>
            <a:t>84,7% </a:t>
          </a:r>
          <a:endParaRPr lang="ru-RU" sz="1600" b="1" dirty="0"/>
        </a:p>
      </dgm:t>
    </dgm:pt>
    <dgm:pt modelId="{5605E6BF-B69C-44C2-B268-838550BBC1A1}" type="parTrans" cxnId="{B09F452A-9B30-4743-B99E-E7A14B4A94AC}">
      <dgm:prSet/>
      <dgm:spPr/>
      <dgm:t>
        <a:bodyPr/>
        <a:lstStyle/>
        <a:p>
          <a:endParaRPr lang="ru-RU"/>
        </a:p>
      </dgm:t>
    </dgm:pt>
    <dgm:pt modelId="{AE48F24A-64C8-48B4-A3A1-5C6C918078DE}" type="sibTrans" cxnId="{B09F452A-9B30-4743-B99E-E7A14B4A94AC}">
      <dgm:prSet/>
      <dgm:spPr/>
      <dgm:t>
        <a:bodyPr/>
        <a:lstStyle/>
        <a:p>
          <a:endParaRPr lang="ru-RU"/>
        </a:p>
      </dgm:t>
    </dgm:pt>
    <dgm:pt modelId="{6455884F-67F9-42D9-AA20-C09F31EC87F9}" type="pres">
      <dgm:prSet presAssocID="{B05845D3-101D-4468-B634-E77F5C8483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EE6C50-1790-4C59-BF28-2B0EF652821C}" type="pres">
      <dgm:prSet presAssocID="{E7B901A3-2F51-4904-AED7-166FF84987F1}" presName="hierRoot1" presStyleCnt="0">
        <dgm:presLayoutVars>
          <dgm:hierBranch val="init"/>
        </dgm:presLayoutVars>
      </dgm:prSet>
      <dgm:spPr/>
    </dgm:pt>
    <dgm:pt modelId="{E6C5C43B-03A2-4FD6-A9E9-2C93A005505E}" type="pres">
      <dgm:prSet presAssocID="{E7B901A3-2F51-4904-AED7-166FF84987F1}" presName="rootComposite1" presStyleCnt="0"/>
      <dgm:spPr/>
    </dgm:pt>
    <dgm:pt modelId="{C65EA20C-4FB0-46C1-81D5-F6CC76028550}" type="pres">
      <dgm:prSet presAssocID="{E7B901A3-2F51-4904-AED7-166FF84987F1}" presName="rootText1" presStyleLbl="node0" presStyleIdx="0" presStyleCnt="1" custScaleX="835249" custLinFactNeighborX="1061" custLinFactNeighborY="5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2D1F6-B562-418A-8910-F6D292FB526B}" type="pres">
      <dgm:prSet presAssocID="{E7B901A3-2F51-4904-AED7-166FF84987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A045693-DBD2-43A3-864B-7634F2D17E8D}" type="pres">
      <dgm:prSet presAssocID="{E7B901A3-2F51-4904-AED7-166FF84987F1}" presName="hierChild2" presStyleCnt="0"/>
      <dgm:spPr/>
    </dgm:pt>
    <dgm:pt modelId="{C7829384-CF88-4E33-A735-2E3CE36ACF9F}" type="pres">
      <dgm:prSet presAssocID="{6E3ED4E1-F182-4E99-BCF3-E4C4A8622F0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7379388-EF7B-4B9C-9963-A577E14365C8}" type="pres">
      <dgm:prSet presAssocID="{80D6F2EE-89A7-4D9F-AC70-A32816087EFA}" presName="hierRoot2" presStyleCnt="0">
        <dgm:presLayoutVars>
          <dgm:hierBranch val="init"/>
        </dgm:presLayoutVars>
      </dgm:prSet>
      <dgm:spPr/>
    </dgm:pt>
    <dgm:pt modelId="{50641169-E37F-4979-B840-4371CC4ACCEB}" type="pres">
      <dgm:prSet presAssocID="{80D6F2EE-89A7-4D9F-AC70-A32816087EFA}" presName="rootComposite" presStyleCnt="0"/>
      <dgm:spPr/>
    </dgm:pt>
    <dgm:pt modelId="{E581622F-6125-44F7-9940-A46415F8D1AE}" type="pres">
      <dgm:prSet presAssocID="{80D6F2EE-89A7-4D9F-AC70-A32816087EFA}" presName="rootText" presStyleLbl="node2" presStyleIdx="0" presStyleCnt="2" custScaleX="475632" custScaleY="128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531E7-014F-499C-91F2-71EFEB7C127C}" type="pres">
      <dgm:prSet presAssocID="{80D6F2EE-89A7-4D9F-AC70-A32816087EFA}" presName="rootConnector" presStyleLbl="node2" presStyleIdx="0" presStyleCnt="2"/>
      <dgm:spPr/>
      <dgm:t>
        <a:bodyPr/>
        <a:lstStyle/>
        <a:p>
          <a:endParaRPr lang="ru-RU"/>
        </a:p>
      </dgm:t>
    </dgm:pt>
    <dgm:pt modelId="{A27BDC04-FDA6-4C57-AD5C-94EACDCE7E27}" type="pres">
      <dgm:prSet presAssocID="{80D6F2EE-89A7-4D9F-AC70-A32816087EFA}" presName="hierChild4" presStyleCnt="0"/>
      <dgm:spPr/>
    </dgm:pt>
    <dgm:pt modelId="{7282B686-FF60-4CEF-8E53-1D98844A9977}" type="pres">
      <dgm:prSet presAssocID="{80D6F2EE-89A7-4D9F-AC70-A32816087EFA}" presName="hierChild5" presStyleCnt="0"/>
      <dgm:spPr/>
    </dgm:pt>
    <dgm:pt modelId="{7AEA5106-0AEA-4C3F-BD1A-1F7D702771A5}" type="pres">
      <dgm:prSet presAssocID="{5605E6BF-B69C-44C2-B268-838550BBC1A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4DD24D1-1F70-4CDE-B54D-27715D341B7E}" type="pres">
      <dgm:prSet presAssocID="{7D2C6ED2-3400-452B-8898-00EF8E868A39}" presName="hierRoot2" presStyleCnt="0">
        <dgm:presLayoutVars>
          <dgm:hierBranch val="init"/>
        </dgm:presLayoutVars>
      </dgm:prSet>
      <dgm:spPr/>
    </dgm:pt>
    <dgm:pt modelId="{38C8D2C4-6EAA-4D47-832D-0C3AC8FFC8FB}" type="pres">
      <dgm:prSet presAssocID="{7D2C6ED2-3400-452B-8898-00EF8E868A39}" presName="rootComposite" presStyleCnt="0"/>
      <dgm:spPr/>
    </dgm:pt>
    <dgm:pt modelId="{6FEB9EC8-A699-497B-90B3-E262EFD3618B}" type="pres">
      <dgm:prSet presAssocID="{7D2C6ED2-3400-452B-8898-00EF8E868A39}" presName="rootText" presStyleLbl="node2" presStyleIdx="1" presStyleCnt="2" custScaleX="447527" custScaleY="129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B9DB7E-A93B-4C92-831B-A1B780583DF2}" type="pres">
      <dgm:prSet presAssocID="{7D2C6ED2-3400-452B-8898-00EF8E868A39}" presName="rootConnector" presStyleLbl="node2" presStyleIdx="1" presStyleCnt="2"/>
      <dgm:spPr/>
      <dgm:t>
        <a:bodyPr/>
        <a:lstStyle/>
        <a:p>
          <a:endParaRPr lang="ru-RU"/>
        </a:p>
      </dgm:t>
    </dgm:pt>
    <dgm:pt modelId="{2E34182E-16FD-4965-AA7D-D01231002CB9}" type="pres">
      <dgm:prSet presAssocID="{7D2C6ED2-3400-452B-8898-00EF8E868A39}" presName="hierChild4" presStyleCnt="0"/>
      <dgm:spPr/>
    </dgm:pt>
    <dgm:pt modelId="{9177D087-89B9-43B0-8E31-B7CAA931026F}" type="pres">
      <dgm:prSet presAssocID="{7D2C6ED2-3400-452B-8898-00EF8E868A39}" presName="hierChild5" presStyleCnt="0"/>
      <dgm:spPr/>
    </dgm:pt>
    <dgm:pt modelId="{EB5F7FFB-CE67-4177-8AC2-996E1F0AA800}" type="pres">
      <dgm:prSet presAssocID="{E7B901A3-2F51-4904-AED7-166FF84987F1}" presName="hierChild3" presStyleCnt="0"/>
      <dgm:spPr/>
    </dgm:pt>
  </dgm:ptLst>
  <dgm:cxnLst>
    <dgm:cxn modelId="{5FF394D8-2D09-4307-88C9-15A31913EBD7}" type="presOf" srcId="{E7B901A3-2F51-4904-AED7-166FF84987F1}" destId="{D202D1F6-B562-418A-8910-F6D292FB526B}" srcOrd="1" destOrd="0" presId="urn:microsoft.com/office/officeart/2005/8/layout/orgChart1"/>
    <dgm:cxn modelId="{1F499BBA-18BF-49F0-9767-70B854E29A59}" type="presOf" srcId="{7D2C6ED2-3400-452B-8898-00EF8E868A39}" destId="{6FEB9EC8-A699-497B-90B3-E262EFD3618B}" srcOrd="0" destOrd="0" presId="urn:microsoft.com/office/officeart/2005/8/layout/orgChart1"/>
    <dgm:cxn modelId="{D440BDEC-DB7C-4C1B-82FA-6A1E87C00938}" type="presOf" srcId="{80D6F2EE-89A7-4D9F-AC70-A32816087EFA}" destId="{E581622F-6125-44F7-9940-A46415F8D1AE}" srcOrd="0" destOrd="0" presId="urn:microsoft.com/office/officeart/2005/8/layout/orgChart1"/>
    <dgm:cxn modelId="{28AFC117-6B3E-451E-BE9B-6C1AE097151F}" srcId="{B05845D3-101D-4468-B634-E77F5C8483F9}" destId="{E7B901A3-2F51-4904-AED7-166FF84987F1}" srcOrd="0" destOrd="0" parTransId="{BCE80430-48F9-4E04-8508-1E74D1AA5B66}" sibTransId="{4824E453-B23A-460F-83C7-201E0CBA3662}"/>
    <dgm:cxn modelId="{11E7316C-8E56-4EAF-A96E-5A01DDFCCF58}" type="presOf" srcId="{6E3ED4E1-F182-4E99-BCF3-E4C4A8622F0C}" destId="{C7829384-CF88-4E33-A735-2E3CE36ACF9F}" srcOrd="0" destOrd="0" presId="urn:microsoft.com/office/officeart/2005/8/layout/orgChart1"/>
    <dgm:cxn modelId="{E9E2572E-8485-4BE3-8373-260498606A11}" type="presOf" srcId="{7D2C6ED2-3400-452B-8898-00EF8E868A39}" destId="{6CB9DB7E-A93B-4C92-831B-A1B780583DF2}" srcOrd="1" destOrd="0" presId="urn:microsoft.com/office/officeart/2005/8/layout/orgChart1"/>
    <dgm:cxn modelId="{6CB7A366-72A1-4397-A19E-BB0C907251ED}" srcId="{E7B901A3-2F51-4904-AED7-166FF84987F1}" destId="{80D6F2EE-89A7-4D9F-AC70-A32816087EFA}" srcOrd="0" destOrd="0" parTransId="{6E3ED4E1-F182-4E99-BCF3-E4C4A8622F0C}" sibTransId="{898DDC97-C5F4-42C3-848F-9EF5DFA536D5}"/>
    <dgm:cxn modelId="{47E965AB-5E9D-4E72-97A0-0F059F299885}" type="presOf" srcId="{5605E6BF-B69C-44C2-B268-838550BBC1A1}" destId="{7AEA5106-0AEA-4C3F-BD1A-1F7D702771A5}" srcOrd="0" destOrd="0" presId="urn:microsoft.com/office/officeart/2005/8/layout/orgChart1"/>
    <dgm:cxn modelId="{B09F452A-9B30-4743-B99E-E7A14B4A94AC}" srcId="{E7B901A3-2F51-4904-AED7-166FF84987F1}" destId="{7D2C6ED2-3400-452B-8898-00EF8E868A39}" srcOrd="1" destOrd="0" parTransId="{5605E6BF-B69C-44C2-B268-838550BBC1A1}" sibTransId="{AE48F24A-64C8-48B4-A3A1-5C6C918078DE}"/>
    <dgm:cxn modelId="{1078AC1B-DFA9-4966-81A6-DF1F676EE686}" type="presOf" srcId="{E7B901A3-2F51-4904-AED7-166FF84987F1}" destId="{C65EA20C-4FB0-46C1-81D5-F6CC76028550}" srcOrd="0" destOrd="0" presId="urn:microsoft.com/office/officeart/2005/8/layout/orgChart1"/>
    <dgm:cxn modelId="{80901890-2EC6-4E43-A656-E5EB311490EF}" type="presOf" srcId="{B05845D3-101D-4468-B634-E77F5C8483F9}" destId="{6455884F-67F9-42D9-AA20-C09F31EC87F9}" srcOrd="0" destOrd="0" presId="urn:microsoft.com/office/officeart/2005/8/layout/orgChart1"/>
    <dgm:cxn modelId="{BD5FFB7D-5F70-4072-AA99-F94293DCFEEA}" type="presOf" srcId="{80D6F2EE-89A7-4D9F-AC70-A32816087EFA}" destId="{68C531E7-014F-499C-91F2-71EFEB7C127C}" srcOrd="1" destOrd="0" presId="urn:microsoft.com/office/officeart/2005/8/layout/orgChart1"/>
    <dgm:cxn modelId="{551C9C42-4AC5-4E7A-BB7D-173534D379CF}" type="presParOf" srcId="{6455884F-67F9-42D9-AA20-C09F31EC87F9}" destId="{DCEE6C50-1790-4C59-BF28-2B0EF652821C}" srcOrd="0" destOrd="0" presId="urn:microsoft.com/office/officeart/2005/8/layout/orgChart1"/>
    <dgm:cxn modelId="{66E8FEAB-80EC-4CC5-AC16-43B13FFEE0D8}" type="presParOf" srcId="{DCEE6C50-1790-4C59-BF28-2B0EF652821C}" destId="{E6C5C43B-03A2-4FD6-A9E9-2C93A005505E}" srcOrd="0" destOrd="0" presId="urn:microsoft.com/office/officeart/2005/8/layout/orgChart1"/>
    <dgm:cxn modelId="{FFB9603E-26EF-4CD0-9BA0-174D4B95BED4}" type="presParOf" srcId="{E6C5C43B-03A2-4FD6-A9E9-2C93A005505E}" destId="{C65EA20C-4FB0-46C1-81D5-F6CC76028550}" srcOrd="0" destOrd="0" presId="urn:microsoft.com/office/officeart/2005/8/layout/orgChart1"/>
    <dgm:cxn modelId="{6E8D2038-27E3-40EE-B315-9D62C409762D}" type="presParOf" srcId="{E6C5C43B-03A2-4FD6-A9E9-2C93A005505E}" destId="{D202D1F6-B562-418A-8910-F6D292FB526B}" srcOrd="1" destOrd="0" presId="urn:microsoft.com/office/officeart/2005/8/layout/orgChart1"/>
    <dgm:cxn modelId="{B3C73868-645B-412A-8367-36B02D39A728}" type="presParOf" srcId="{DCEE6C50-1790-4C59-BF28-2B0EF652821C}" destId="{AA045693-DBD2-43A3-864B-7634F2D17E8D}" srcOrd="1" destOrd="0" presId="urn:microsoft.com/office/officeart/2005/8/layout/orgChart1"/>
    <dgm:cxn modelId="{841F2D46-AD9F-4D51-ACD7-E601282FD1F3}" type="presParOf" srcId="{AA045693-DBD2-43A3-864B-7634F2D17E8D}" destId="{C7829384-CF88-4E33-A735-2E3CE36ACF9F}" srcOrd="0" destOrd="0" presId="urn:microsoft.com/office/officeart/2005/8/layout/orgChart1"/>
    <dgm:cxn modelId="{E26C5838-7DE0-4528-B946-2E335ACFC1A8}" type="presParOf" srcId="{AA045693-DBD2-43A3-864B-7634F2D17E8D}" destId="{97379388-EF7B-4B9C-9963-A577E14365C8}" srcOrd="1" destOrd="0" presId="urn:microsoft.com/office/officeart/2005/8/layout/orgChart1"/>
    <dgm:cxn modelId="{3272B829-3A7E-4DDE-8089-06453541D9B4}" type="presParOf" srcId="{97379388-EF7B-4B9C-9963-A577E14365C8}" destId="{50641169-E37F-4979-B840-4371CC4ACCEB}" srcOrd="0" destOrd="0" presId="urn:microsoft.com/office/officeart/2005/8/layout/orgChart1"/>
    <dgm:cxn modelId="{893439C6-4072-4CD4-9C48-BEA8836F621C}" type="presParOf" srcId="{50641169-E37F-4979-B840-4371CC4ACCEB}" destId="{E581622F-6125-44F7-9940-A46415F8D1AE}" srcOrd="0" destOrd="0" presId="urn:microsoft.com/office/officeart/2005/8/layout/orgChart1"/>
    <dgm:cxn modelId="{13AE8591-625F-4DEC-B9FA-19DE56A07423}" type="presParOf" srcId="{50641169-E37F-4979-B840-4371CC4ACCEB}" destId="{68C531E7-014F-499C-91F2-71EFEB7C127C}" srcOrd="1" destOrd="0" presId="urn:microsoft.com/office/officeart/2005/8/layout/orgChart1"/>
    <dgm:cxn modelId="{5A8D8651-0DF8-4EAF-B46D-C43F7F1E1233}" type="presParOf" srcId="{97379388-EF7B-4B9C-9963-A577E14365C8}" destId="{A27BDC04-FDA6-4C57-AD5C-94EACDCE7E27}" srcOrd="1" destOrd="0" presId="urn:microsoft.com/office/officeart/2005/8/layout/orgChart1"/>
    <dgm:cxn modelId="{BFFEC31F-21DB-4290-BF3D-62A09F0329C1}" type="presParOf" srcId="{97379388-EF7B-4B9C-9963-A577E14365C8}" destId="{7282B686-FF60-4CEF-8E53-1D98844A9977}" srcOrd="2" destOrd="0" presId="urn:microsoft.com/office/officeart/2005/8/layout/orgChart1"/>
    <dgm:cxn modelId="{71F6F184-28AE-4C0E-8A4E-7389267A7DD8}" type="presParOf" srcId="{AA045693-DBD2-43A3-864B-7634F2D17E8D}" destId="{7AEA5106-0AEA-4C3F-BD1A-1F7D702771A5}" srcOrd="2" destOrd="0" presId="urn:microsoft.com/office/officeart/2005/8/layout/orgChart1"/>
    <dgm:cxn modelId="{DA7FADED-2CD4-4862-AE48-26C4080CE426}" type="presParOf" srcId="{AA045693-DBD2-43A3-864B-7634F2D17E8D}" destId="{D4DD24D1-1F70-4CDE-B54D-27715D341B7E}" srcOrd="3" destOrd="0" presId="urn:microsoft.com/office/officeart/2005/8/layout/orgChart1"/>
    <dgm:cxn modelId="{9590EB07-28D4-43E4-B189-CA9E9F3FA613}" type="presParOf" srcId="{D4DD24D1-1F70-4CDE-B54D-27715D341B7E}" destId="{38C8D2C4-6EAA-4D47-832D-0C3AC8FFC8FB}" srcOrd="0" destOrd="0" presId="urn:microsoft.com/office/officeart/2005/8/layout/orgChart1"/>
    <dgm:cxn modelId="{3B3C7FB5-4259-441F-8C1C-2CE4BB8EEFBF}" type="presParOf" srcId="{38C8D2C4-6EAA-4D47-832D-0C3AC8FFC8FB}" destId="{6FEB9EC8-A699-497B-90B3-E262EFD3618B}" srcOrd="0" destOrd="0" presId="urn:microsoft.com/office/officeart/2005/8/layout/orgChart1"/>
    <dgm:cxn modelId="{776293C4-86CF-4455-B68B-006E7A0EB859}" type="presParOf" srcId="{38C8D2C4-6EAA-4D47-832D-0C3AC8FFC8FB}" destId="{6CB9DB7E-A93B-4C92-831B-A1B780583DF2}" srcOrd="1" destOrd="0" presId="urn:microsoft.com/office/officeart/2005/8/layout/orgChart1"/>
    <dgm:cxn modelId="{8B5954D5-57BE-4E5A-9BE9-C4E927B8E94B}" type="presParOf" srcId="{D4DD24D1-1F70-4CDE-B54D-27715D341B7E}" destId="{2E34182E-16FD-4965-AA7D-D01231002CB9}" srcOrd="1" destOrd="0" presId="urn:microsoft.com/office/officeart/2005/8/layout/orgChart1"/>
    <dgm:cxn modelId="{502C7EE5-F04E-4205-BE7D-BAAA10F7CD2D}" type="presParOf" srcId="{D4DD24D1-1F70-4CDE-B54D-27715D341B7E}" destId="{9177D087-89B9-43B0-8E31-B7CAA931026F}" srcOrd="2" destOrd="0" presId="urn:microsoft.com/office/officeart/2005/8/layout/orgChart1"/>
    <dgm:cxn modelId="{EAB38BD2-81EB-43DB-8BF9-F292571B7042}" type="presParOf" srcId="{DCEE6C50-1790-4C59-BF28-2B0EF652821C}" destId="{EB5F7FFB-CE67-4177-8AC2-996E1F0AA8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5845D3-101D-4468-B634-E77F5C8483F9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B901A3-2F51-4904-AED7-166FF84987F1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3200" dirty="0" smtClean="0"/>
            <a:t>Целевые ориентиры 2019 года</a:t>
          </a:r>
          <a:endParaRPr lang="ru-RU" sz="3200" dirty="0"/>
        </a:p>
      </dgm:t>
    </dgm:pt>
    <dgm:pt modelId="{BCE80430-48F9-4E04-8508-1E74D1AA5B66}" type="parTrans" cxnId="{28AFC117-6B3E-451E-BE9B-6C1AE097151F}">
      <dgm:prSet/>
      <dgm:spPr/>
      <dgm:t>
        <a:bodyPr/>
        <a:lstStyle/>
        <a:p>
          <a:endParaRPr lang="ru-RU"/>
        </a:p>
      </dgm:t>
    </dgm:pt>
    <dgm:pt modelId="{4824E453-B23A-460F-83C7-201E0CBA3662}" type="sibTrans" cxnId="{28AFC117-6B3E-451E-BE9B-6C1AE097151F}">
      <dgm:prSet/>
      <dgm:spPr/>
      <dgm:t>
        <a:bodyPr/>
        <a:lstStyle/>
        <a:p>
          <a:endParaRPr lang="ru-RU"/>
        </a:p>
      </dgm:t>
    </dgm:pt>
    <dgm:pt modelId="{80D6F2EE-89A7-4D9F-AC70-A32816087EFA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/>
            <a:t>План первоочередных мероприятий </a:t>
          </a:r>
          <a:r>
            <a:rPr lang="ru-RU" sz="2400" b="1" dirty="0" smtClean="0"/>
            <a:t>90%</a:t>
          </a:r>
          <a:endParaRPr lang="ru-RU" sz="2400" b="1" dirty="0"/>
        </a:p>
      </dgm:t>
    </dgm:pt>
    <dgm:pt modelId="{6E3ED4E1-F182-4E99-BCF3-E4C4A8622F0C}" type="parTrans" cxnId="{6CB7A366-72A1-4397-A19E-BB0C907251ED}">
      <dgm:prSet/>
      <dgm:spPr/>
      <dgm:t>
        <a:bodyPr/>
        <a:lstStyle/>
        <a:p>
          <a:endParaRPr lang="ru-RU"/>
        </a:p>
      </dgm:t>
    </dgm:pt>
    <dgm:pt modelId="{898DDC97-C5F4-42C3-848F-9EF5DFA536D5}" type="sibTrans" cxnId="{6CB7A366-72A1-4397-A19E-BB0C907251ED}">
      <dgm:prSet/>
      <dgm:spPr/>
      <dgm:t>
        <a:bodyPr/>
        <a:lstStyle/>
        <a:p>
          <a:endParaRPr lang="ru-RU"/>
        </a:p>
      </dgm:t>
    </dgm:pt>
    <dgm:pt modelId="{7D2C6ED2-3400-452B-8898-00EF8E868A39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2000" dirty="0" smtClean="0"/>
            <a:t>Гос. стратегия противодействия ВИЧ 90</a:t>
          </a:r>
          <a:r>
            <a:rPr lang="ru-RU" sz="2400" b="1" dirty="0" smtClean="0"/>
            <a:t>% </a:t>
          </a:r>
          <a:endParaRPr lang="ru-RU" sz="1600" b="1" dirty="0"/>
        </a:p>
      </dgm:t>
    </dgm:pt>
    <dgm:pt modelId="{5605E6BF-B69C-44C2-B268-838550BBC1A1}" type="parTrans" cxnId="{B09F452A-9B30-4743-B99E-E7A14B4A94AC}">
      <dgm:prSet/>
      <dgm:spPr/>
      <dgm:t>
        <a:bodyPr/>
        <a:lstStyle/>
        <a:p>
          <a:endParaRPr lang="ru-RU"/>
        </a:p>
      </dgm:t>
    </dgm:pt>
    <dgm:pt modelId="{AE48F24A-64C8-48B4-A3A1-5C6C918078DE}" type="sibTrans" cxnId="{B09F452A-9B30-4743-B99E-E7A14B4A94AC}">
      <dgm:prSet/>
      <dgm:spPr/>
      <dgm:t>
        <a:bodyPr/>
        <a:lstStyle/>
        <a:p>
          <a:endParaRPr lang="ru-RU"/>
        </a:p>
      </dgm:t>
    </dgm:pt>
    <dgm:pt modelId="{6455884F-67F9-42D9-AA20-C09F31EC87F9}" type="pres">
      <dgm:prSet presAssocID="{B05845D3-101D-4468-B634-E77F5C8483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EE6C50-1790-4C59-BF28-2B0EF652821C}" type="pres">
      <dgm:prSet presAssocID="{E7B901A3-2F51-4904-AED7-166FF84987F1}" presName="hierRoot1" presStyleCnt="0">
        <dgm:presLayoutVars>
          <dgm:hierBranch val="init"/>
        </dgm:presLayoutVars>
      </dgm:prSet>
      <dgm:spPr/>
    </dgm:pt>
    <dgm:pt modelId="{E6C5C43B-03A2-4FD6-A9E9-2C93A005505E}" type="pres">
      <dgm:prSet presAssocID="{E7B901A3-2F51-4904-AED7-166FF84987F1}" presName="rootComposite1" presStyleCnt="0"/>
      <dgm:spPr/>
    </dgm:pt>
    <dgm:pt modelId="{C65EA20C-4FB0-46C1-81D5-F6CC76028550}" type="pres">
      <dgm:prSet presAssocID="{E7B901A3-2F51-4904-AED7-166FF84987F1}" presName="rootText1" presStyleLbl="node0" presStyleIdx="0" presStyleCnt="1" custScaleX="835249" custLinFactNeighborX="1061" custLinFactNeighborY="58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2D1F6-B562-418A-8910-F6D292FB526B}" type="pres">
      <dgm:prSet presAssocID="{E7B901A3-2F51-4904-AED7-166FF84987F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A045693-DBD2-43A3-864B-7634F2D17E8D}" type="pres">
      <dgm:prSet presAssocID="{E7B901A3-2F51-4904-AED7-166FF84987F1}" presName="hierChild2" presStyleCnt="0"/>
      <dgm:spPr/>
    </dgm:pt>
    <dgm:pt modelId="{C7829384-CF88-4E33-A735-2E3CE36ACF9F}" type="pres">
      <dgm:prSet presAssocID="{6E3ED4E1-F182-4E99-BCF3-E4C4A8622F0C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7379388-EF7B-4B9C-9963-A577E14365C8}" type="pres">
      <dgm:prSet presAssocID="{80D6F2EE-89A7-4D9F-AC70-A32816087EFA}" presName="hierRoot2" presStyleCnt="0">
        <dgm:presLayoutVars>
          <dgm:hierBranch val="init"/>
        </dgm:presLayoutVars>
      </dgm:prSet>
      <dgm:spPr/>
    </dgm:pt>
    <dgm:pt modelId="{50641169-E37F-4979-B840-4371CC4ACCEB}" type="pres">
      <dgm:prSet presAssocID="{80D6F2EE-89A7-4D9F-AC70-A32816087EFA}" presName="rootComposite" presStyleCnt="0"/>
      <dgm:spPr/>
    </dgm:pt>
    <dgm:pt modelId="{E581622F-6125-44F7-9940-A46415F8D1AE}" type="pres">
      <dgm:prSet presAssocID="{80D6F2EE-89A7-4D9F-AC70-A32816087EFA}" presName="rootText" presStyleLbl="node2" presStyleIdx="0" presStyleCnt="2" custScaleX="472598" custScaleY="118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531E7-014F-499C-91F2-71EFEB7C127C}" type="pres">
      <dgm:prSet presAssocID="{80D6F2EE-89A7-4D9F-AC70-A32816087EFA}" presName="rootConnector" presStyleLbl="node2" presStyleIdx="0" presStyleCnt="2"/>
      <dgm:spPr/>
      <dgm:t>
        <a:bodyPr/>
        <a:lstStyle/>
        <a:p>
          <a:endParaRPr lang="ru-RU"/>
        </a:p>
      </dgm:t>
    </dgm:pt>
    <dgm:pt modelId="{A27BDC04-FDA6-4C57-AD5C-94EACDCE7E27}" type="pres">
      <dgm:prSet presAssocID="{80D6F2EE-89A7-4D9F-AC70-A32816087EFA}" presName="hierChild4" presStyleCnt="0"/>
      <dgm:spPr/>
    </dgm:pt>
    <dgm:pt modelId="{7282B686-FF60-4CEF-8E53-1D98844A9977}" type="pres">
      <dgm:prSet presAssocID="{80D6F2EE-89A7-4D9F-AC70-A32816087EFA}" presName="hierChild5" presStyleCnt="0"/>
      <dgm:spPr/>
    </dgm:pt>
    <dgm:pt modelId="{7AEA5106-0AEA-4C3F-BD1A-1F7D702771A5}" type="pres">
      <dgm:prSet presAssocID="{5605E6BF-B69C-44C2-B268-838550BBC1A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D4DD24D1-1F70-4CDE-B54D-27715D341B7E}" type="pres">
      <dgm:prSet presAssocID="{7D2C6ED2-3400-452B-8898-00EF8E868A39}" presName="hierRoot2" presStyleCnt="0">
        <dgm:presLayoutVars>
          <dgm:hierBranch val="init"/>
        </dgm:presLayoutVars>
      </dgm:prSet>
      <dgm:spPr/>
    </dgm:pt>
    <dgm:pt modelId="{38C8D2C4-6EAA-4D47-832D-0C3AC8FFC8FB}" type="pres">
      <dgm:prSet presAssocID="{7D2C6ED2-3400-452B-8898-00EF8E868A39}" presName="rootComposite" presStyleCnt="0"/>
      <dgm:spPr/>
    </dgm:pt>
    <dgm:pt modelId="{6FEB9EC8-A699-497B-90B3-E262EFD3618B}" type="pres">
      <dgm:prSet presAssocID="{7D2C6ED2-3400-452B-8898-00EF8E868A39}" presName="rootText" presStyleLbl="node2" presStyleIdx="1" presStyleCnt="2" custScaleX="447527" custScaleY="1299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B9DB7E-A93B-4C92-831B-A1B780583DF2}" type="pres">
      <dgm:prSet presAssocID="{7D2C6ED2-3400-452B-8898-00EF8E868A39}" presName="rootConnector" presStyleLbl="node2" presStyleIdx="1" presStyleCnt="2"/>
      <dgm:spPr/>
      <dgm:t>
        <a:bodyPr/>
        <a:lstStyle/>
        <a:p>
          <a:endParaRPr lang="ru-RU"/>
        </a:p>
      </dgm:t>
    </dgm:pt>
    <dgm:pt modelId="{2E34182E-16FD-4965-AA7D-D01231002CB9}" type="pres">
      <dgm:prSet presAssocID="{7D2C6ED2-3400-452B-8898-00EF8E868A39}" presName="hierChild4" presStyleCnt="0"/>
      <dgm:spPr/>
    </dgm:pt>
    <dgm:pt modelId="{9177D087-89B9-43B0-8E31-B7CAA931026F}" type="pres">
      <dgm:prSet presAssocID="{7D2C6ED2-3400-452B-8898-00EF8E868A39}" presName="hierChild5" presStyleCnt="0"/>
      <dgm:spPr/>
    </dgm:pt>
    <dgm:pt modelId="{EB5F7FFB-CE67-4177-8AC2-996E1F0AA800}" type="pres">
      <dgm:prSet presAssocID="{E7B901A3-2F51-4904-AED7-166FF84987F1}" presName="hierChild3" presStyleCnt="0"/>
      <dgm:spPr/>
    </dgm:pt>
  </dgm:ptLst>
  <dgm:cxnLst>
    <dgm:cxn modelId="{6337A8B4-E1B4-4B76-9403-68EDACD95EFE}" type="presOf" srcId="{E7B901A3-2F51-4904-AED7-166FF84987F1}" destId="{D202D1F6-B562-418A-8910-F6D292FB526B}" srcOrd="1" destOrd="0" presId="urn:microsoft.com/office/officeart/2005/8/layout/orgChart1"/>
    <dgm:cxn modelId="{C086467C-D041-451F-8F58-CB02BA65926A}" type="presOf" srcId="{E7B901A3-2F51-4904-AED7-166FF84987F1}" destId="{C65EA20C-4FB0-46C1-81D5-F6CC76028550}" srcOrd="0" destOrd="0" presId="urn:microsoft.com/office/officeart/2005/8/layout/orgChart1"/>
    <dgm:cxn modelId="{8EE45BA4-1F0B-4F3B-AA4A-659D82CB27FD}" type="presOf" srcId="{7D2C6ED2-3400-452B-8898-00EF8E868A39}" destId="{6FEB9EC8-A699-497B-90B3-E262EFD3618B}" srcOrd="0" destOrd="0" presId="urn:microsoft.com/office/officeart/2005/8/layout/orgChart1"/>
    <dgm:cxn modelId="{28AFC117-6B3E-451E-BE9B-6C1AE097151F}" srcId="{B05845D3-101D-4468-B634-E77F5C8483F9}" destId="{E7B901A3-2F51-4904-AED7-166FF84987F1}" srcOrd="0" destOrd="0" parTransId="{BCE80430-48F9-4E04-8508-1E74D1AA5B66}" sibTransId="{4824E453-B23A-460F-83C7-201E0CBA3662}"/>
    <dgm:cxn modelId="{E93F0E1D-AF55-464E-94CD-02732D33D7C0}" type="presOf" srcId="{B05845D3-101D-4468-B634-E77F5C8483F9}" destId="{6455884F-67F9-42D9-AA20-C09F31EC87F9}" srcOrd="0" destOrd="0" presId="urn:microsoft.com/office/officeart/2005/8/layout/orgChart1"/>
    <dgm:cxn modelId="{9C004B86-3C07-48E4-9CFE-5664FA2ED5BD}" type="presOf" srcId="{80D6F2EE-89A7-4D9F-AC70-A32816087EFA}" destId="{68C531E7-014F-499C-91F2-71EFEB7C127C}" srcOrd="1" destOrd="0" presId="urn:microsoft.com/office/officeart/2005/8/layout/orgChart1"/>
    <dgm:cxn modelId="{3CBCE4D4-A8AE-4A2B-BB53-59D9A62B0ED3}" type="presOf" srcId="{7D2C6ED2-3400-452B-8898-00EF8E868A39}" destId="{6CB9DB7E-A93B-4C92-831B-A1B780583DF2}" srcOrd="1" destOrd="0" presId="urn:microsoft.com/office/officeart/2005/8/layout/orgChart1"/>
    <dgm:cxn modelId="{6CB7A366-72A1-4397-A19E-BB0C907251ED}" srcId="{E7B901A3-2F51-4904-AED7-166FF84987F1}" destId="{80D6F2EE-89A7-4D9F-AC70-A32816087EFA}" srcOrd="0" destOrd="0" parTransId="{6E3ED4E1-F182-4E99-BCF3-E4C4A8622F0C}" sibTransId="{898DDC97-C5F4-42C3-848F-9EF5DFA536D5}"/>
    <dgm:cxn modelId="{B09F452A-9B30-4743-B99E-E7A14B4A94AC}" srcId="{E7B901A3-2F51-4904-AED7-166FF84987F1}" destId="{7D2C6ED2-3400-452B-8898-00EF8E868A39}" srcOrd="1" destOrd="0" parTransId="{5605E6BF-B69C-44C2-B268-838550BBC1A1}" sibTransId="{AE48F24A-64C8-48B4-A3A1-5C6C918078DE}"/>
    <dgm:cxn modelId="{6D1AA464-4B67-4229-928F-0A399B9B9D8F}" type="presOf" srcId="{6E3ED4E1-F182-4E99-BCF3-E4C4A8622F0C}" destId="{C7829384-CF88-4E33-A735-2E3CE36ACF9F}" srcOrd="0" destOrd="0" presId="urn:microsoft.com/office/officeart/2005/8/layout/orgChart1"/>
    <dgm:cxn modelId="{D9A1227A-14E3-4E55-AC50-B007A384F463}" type="presOf" srcId="{80D6F2EE-89A7-4D9F-AC70-A32816087EFA}" destId="{E581622F-6125-44F7-9940-A46415F8D1AE}" srcOrd="0" destOrd="0" presId="urn:microsoft.com/office/officeart/2005/8/layout/orgChart1"/>
    <dgm:cxn modelId="{7BDEE751-3C03-4F19-BB15-B20A4EABD512}" type="presOf" srcId="{5605E6BF-B69C-44C2-B268-838550BBC1A1}" destId="{7AEA5106-0AEA-4C3F-BD1A-1F7D702771A5}" srcOrd="0" destOrd="0" presId="urn:microsoft.com/office/officeart/2005/8/layout/orgChart1"/>
    <dgm:cxn modelId="{F278BE17-A775-4895-88F4-514B687722C2}" type="presParOf" srcId="{6455884F-67F9-42D9-AA20-C09F31EC87F9}" destId="{DCEE6C50-1790-4C59-BF28-2B0EF652821C}" srcOrd="0" destOrd="0" presId="urn:microsoft.com/office/officeart/2005/8/layout/orgChart1"/>
    <dgm:cxn modelId="{65CBA6E6-FE91-4C78-BA2E-30DE079F92E6}" type="presParOf" srcId="{DCEE6C50-1790-4C59-BF28-2B0EF652821C}" destId="{E6C5C43B-03A2-4FD6-A9E9-2C93A005505E}" srcOrd="0" destOrd="0" presId="urn:microsoft.com/office/officeart/2005/8/layout/orgChart1"/>
    <dgm:cxn modelId="{8C729774-D482-4E79-9985-217AA4D32A89}" type="presParOf" srcId="{E6C5C43B-03A2-4FD6-A9E9-2C93A005505E}" destId="{C65EA20C-4FB0-46C1-81D5-F6CC76028550}" srcOrd="0" destOrd="0" presId="urn:microsoft.com/office/officeart/2005/8/layout/orgChart1"/>
    <dgm:cxn modelId="{9E9E96C2-8E50-4892-9F63-172A772B8B51}" type="presParOf" srcId="{E6C5C43B-03A2-4FD6-A9E9-2C93A005505E}" destId="{D202D1F6-B562-418A-8910-F6D292FB526B}" srcOrd="1" destOrd="0" presId="urn:microsoft.com/office/officeart/2005/8/layout/orgChart1"/>
    <dgm:cxn modelId="{4CF1F9A9-CD4A-4D6E-B070-9B8848EE0D54}" type="presParOf" srcId="{DCEE6C50-1790-4C59-BF28-2B0EF652821C}" destId="{AA045693-DBD2-43A3-864B-7634F2D17E8D}" srcOrd="1" destOrd="0" presId="urn:microsoft.com/office/officeart/2005/8/layout/orgChart1"/>
    <dgm:cxn modelId="{73F47394-E501-40F9-A2FC-E33563B0C7A5}" type="presParOf" srcId="{AA045693-DBD2-43A3-864B-7634F2D17E8D}" destId="{C7829384-CF88-4E33-A735-2E3CE36ACF9F}" srcOrd="0" destOrd="0" presId="urn:microsoft.com/office/officeart/2005/8/layout/orgChart1"/>
    <dgm:cxn modelId="{5A9C91D6-DB05-4BE3-A1E0-3202FF1BF181}" type="presParOf" srcId="{AA045693-DBD2-43A3-864B-7634F2D17E8D}" destId="{97379388-EF7B-4B9C-9963-A577E14365C8}" srcOrd="1" destOrd="0" presId="urn:microsoft.com/office/officeart/2005/8/layout/orgChart1"/>
    <dgm:cxn modelId="{A7EA857C-EA79-4600-BC4F-389344617DFF}" type="presParOf" srcId="{97379388-EF7B-4B9C-9963-A577E14365C8}" destId="{50641169-E37F-4979-B840-4371CC4ACCEB}" srcOrd="0" destOrd="0" presId="urn:microsoft.com/office/officeart/2005/8/layout/orgChart1"/>
    <dgm:cxn modelId="{25795FDA-29E5-4BA4-97FF-64DCC0DF1484}" type="presParOf" srcId="{50641169-E37F-4979-B840-4371CC4ACCEB}" destId="{E581622F-6125-44F7-9940-A46415F8D1AE}" srcOrd="0" destOrd="0" presId="urn:microsoft.com/office/officeart/2005/8/layout/orgChart1"/>
    <dgm:cxn modelId="{8D8E8C98-BC48-4036-9DB5-A92EA3C1900E}" type="presParOf" srcId="{50641169-E37F-4979-B840-4371CC4ACCEB}" destId="{68C531E7-014F-499C-91F2-71EFEB7C127C}" srcOrd="1" destOrd="0" presId="urn:microsoft.com/office/officeart/2005/8/layout/orgChart1"/>
    <dgm:cxn modelId="{9C4B46CD-571E-46A0-8863-461CD5FCDA6F}" type="presParOf" srcId="{97379388-EF7B-4B9C-9963-A577E14365C8}" destId="{A27BDC04-FDA6-4C57-AD5C-94EACDCE7E27}" srcOrd="1" destOrd="0" presId="urn:microsoft.com/office/officeart/2005/8/layout/orgChart1"/>
    <dgm:cxn modelId="{9EF179BB-6309-4146-A99A-06F483699E9B}" type="presParOf" srcId="{97379388-EF7B-4B9C-9963-A577E14365C8}" destId="{7282B686-FF60-4CEF-8E53-1D98844A9977}" srcOrd="2" destOrd="0" presId="urn:microsoft.com/office/officeart/2005/8/layout/orgChart1"/>
    <dgm:cxn modelId="{B050C5D3-FE1C-4561-9769-11C0DD539DA7}" type="presParOf" srcId="{AA045693-DBD2-43A3-864B-7634F2D17E8D}" destId="{7AEA5106-0AEA-4C3F-BD1A-1F7D702771A5}" srcOrd="2" destOrd="0" presId="urn:microsoft.com/office/officeart/2005/8/layout/orgChart1"/>
    <dgm:cxn modelId="{91C68E3E-6456-4047-B88A-B281B6E2C5F0}" type="presParOf" srcId="{AA045693-DBD2-43A3-864B-7634F2D17E8D}" destId="{D4DD24D1-1F70-4CDE-B54D-27715D341B7E}" srcOrd="3" destOrd="0" presId="urn:microsoft.com/office/officeart/2005/8/layout/orgChart1"/>
    <dgm:cxn modelId="{591CC783-D614-4667-99DD-E5F002C296AF}" type="presParOf" srcId="{D4DD24D1-1F70-4CDE-B54D-27715D341B7E}" destId="{38C8D2C4-6EAA-4D47-832D-0C3AC8FFC8FB}" srcOrd="0" destOrd="0" presId="urn:microsoft.com/office/officeart/2005/8/layout/orgChart1"/>
    <dgm:cxn modelId="{1D5AD048-FC58-43F7-B0BC-6D6135FDDED3}" type="presParOf" srcId="{38C8D2C4-6EAA-4D47-832D-0C3AC8FFC8FB}" destId="{6FEB9EC8-A699-497B-90B3-E262EFD3618B}" srcOrd="0" destOrd="0" presId="urn:microsoft.com/office/officeart/2005/8/layout/orgChart1"/>
    <dgm:cxn modelId="{64B64FA8-9AAF-419D-A70E-0BB1F16E91E8}" type="presParOf" srcId="{38C8D2C4-6EAA-4D47-832D-0C3AC8FFC8FB}" destId="{6CB9DB7E-A93B-4C92-831B-A1B780583DF2}" srcOrd="1" destOrd="0" presId="urn:microsoft.com/office/officeart/2005/8/layout/orgChart1"/>
    <dgm:cxn modelId="{89CF30F1-518C-47CA-9095-270DD306E0D5}" type="presParOf" srcId="{D4DD24D1-1F70-4CDE-B54D-27715D341B7E}" destId="{2E34182E-16FD-4965-AA7D-D01231002CB9}" srcOrd="1" destOrd="0" presId="urn:microsoft.com/office/officeart/2005/8/layout/orgChart1"/>
    <dgm:cxn modelId="{192CB96C-4F25-4E2E-A8F6-2DE6AF091068}" type="presParOf" srcId="{D4DD24D1-1F70-4CDE-B54D-27715D341B7E}" destId="{9177D087-89B9-43B0-8E31-B7CAA931026F}" srcOrd="2" destOrd="0" presId="urn:microsoft.com/office/officeart/2005/8/layout/orgChart1"/>
    <dgm:cxn modelId="{8CBC1D72-B10F-40FC-9B3B-F981B3BBF13B}" type="presParOf" srcId="{DCEE6C50-1790-4C59-BF28-2B0EF652821C}" destId="{EB5F7FFB-CE67-4177-8AC2-996E1F0AA8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71AE3C-5158-448C-A658-E0F897473C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A0F603-E84B-4805-BD4D-ACF3AF611031}">
      <dgm:prSet phldrT="[Текст]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Целевые ориентиры 2019 года</a:t>
          </a:r>
          <a:endParaRPr lang="ru-RU" dirty="0"/>
        </a:p>
      </dgm:t>
    </dgm:pt>
    <dgm:pt modelId="{824640E1-12C4-4CD2-829F-709F0CB83A54}" type="parTrans" cxnId="{E90C87FF-8438-48AA-9EB1-BA8E09C0F7A6}">
      <dgm:prSet/>
      <dgm:spPr/>
      <dgm:t>
        <a:bodyPr/>
        <a:lstStyle/>
        <a:p>
          <a:endParaRPr lang="ru-RU"/>
        </a:p>
      </dgm:t>
    </dgm:pt>
    <dgm:pt modelId="{D6AFAA2B-57CF-4B47-A783-4D749CBE5903}" type="sibTrans" cxnId="{E90C87FF-8438-48AA-9EB1-BA8E09C0F7A6}">
      <dgm:prSet/>
      <dgm:spPr/>
      <dgm:t>
        <a:bodyPr/>
        <a:lstStyle/>
        <a:p>
          <a:endParaRPr lang="ru-RU"/>
        </a:p>
      </dgm:t>
    </dgm:pt>
    <dgm:pt modelId="{77EF22DD-CB9F-4AF5-B143-D7D38FF7F9D7}">
      <dgm:prSet phldrT="[Текст]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Гос. стратегия противодействия ВИЧ </a:t>
          </a:r>
          <a:endParaRPr lang="ru-RU" dirty="0"/>
        </a:p>
      </dgm:t>
    </dgm:pt>
    <dgm:pt modelId="{D0A51975-FC3C-4DD6-BD21-C3ADBB2CA3C7}" type="parTrans" cxnId="{6575F1B8-180E-4C28-8F1F-4DC59BC35911}">
      <dgm:prSet/>
      <dgm:spPr/>
      <dgm:t>
        <a:bodyPr/>
        <a:lstStyle/>
        <a:p>
          <a:endParaRPr lang="ru-RU"/>
        </a:p>
      </dgm:t>
    </dgm:pt>
    <dgm:pt modelId="{93F2ED36-32E1-4D18-88EB-364EFDA21EEC}" type="sibTrans" cxnId="{6575F1B8-180E-4C28-8F1F-4DC59BC35911}">
      <dgm:prSet/>
      <dgm:spPr/>
      <dgm:t>
        <a:bodyPr/>
        <a:lstStyle/>
        <a:p>
          <a:endParaRPr lang="ru-RU"/>
        </a:p>
      </dgm:t>
    </dgm:pt>
    <dgm:pt modelId="{AC87D3E6-9E97-446B-A083-C0D116B97375}">
      <dgm:prSet phldrT="[Текст]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АРВТ «Д»-группы – 52,0-90%</a:t>
          </a:r>
          <a:endParaRPr lang="ru-RU" dirty="0"/>
        </a:p>
      </dgm:t>
    </dgm:pt>
    <dgm:pt modelId="{F43D2EA7-73A5-4878-894D-FCB3643C1CBE}" type="parTrans" cxnId="{77F4E587-34F4-449D-AD79-EFDD01BE1F77}">
      <dgm:prSet/>
      <dgm:spPr/>
      <dgm:t>
        <a:bodyPr/>
        <a:lstStyle/>
        <a:p>
          <a:endParaRPr lang="ru-RU"/>
        </a:p>
      </dgm:t>
    </dgm:pt>
    <dgm:pt modelId="{17D30207-6530-4B19-8FE1-2369CA4C5D19}" type="sibTrans" cxnId="{77F4E587-34F4-449D-AD79-EFDD01BE1F77}">
      <dgm:prSet/>
      <dgm:spPr/>
      <dgm:t>
        <a:bodyPr/>
        <a:lstStyle/>
        <a:p>
          <a:endParaRPr lang="ru-RU"/>
        </a:p>
      </dgm:t>
    </dgm:pt>
    <dgm:pt modelId="{FCEA8737-05E2-4BC5-818D-5725B9CF6315}">
      <dgm:prSet phldrT="[Текст]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План первоочередных мероприятий </a:t>
          </a:r>
        </a:p>
      </dgm:t>
    </dgm:pt>
    <dgm:pt modelId="{680A959D-2E74-4CD7-80B7-561E27F56F3E}" type="parTrans" cxnId="{BAE33CB5-CB8D-41A9-9D8C-AA68C36D8348}">
      <dgm:prSet/>
      <dgm:spPr/>
      <dgm:t>
        <a:bodyPr/>
        <a:lstStyle/>
        <a:p>
          <a:endParaRPr lang="ru-RU"/>
        </a:p>
      </dgm:t>
    </dgm:pt>
    <dgm:pt modelId="{DC2327BD-4DD8-49A4-8682-CD259F9AE5F1}" type="sibTrans" cxnId="{BAE33CB5-CB8D-41A9-9D8C-AA68C36D8348}">
      <dgm:prSet/>
      <dgm:spPr/>
      <dgm:t>
        <a:bodyPr/>
        <a:lstStyle/>
        <a:p>
          <a:endParaRPr lang="ru-RU"/>
        </a:p>
      </dgm:t>
    </dgm:pt>
    <dgm:pt modelId="{C9A25E6B-FD00-4C8E-94FC-89A667563BFE}">
      <dgm:prSet phldrT="[Текст]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АРВТ «Д»-группы – 75,0%</a:t>
          </a:r>
        </a:p>
      </dgm:t>
    </dgm:pt>
    <dgm:pt modelId="{51E62BA8-A370-4CD1-9B6B-BBD414B5DA47}" type="parTrans" cxnId="{B621C05A-A252-48BA-8575-25509D1015DE}">
      <dgm:prSet/>
      <dgm:spPr/>
      <dgm:t>
        <a:bodyPr/>
        <a:lstStyle/>
        <a:p>
          <a:endParaRPr lang="ru-RU"/>
        </a:p>
      </dgm:t>
    </dgm:pt>
    <dgm:pt modelId="{8E464538-FE91-4DDE-B1C7-27B146DD2EED}" type="sibTrans" cxnId="{B621C05A-A252-48BA-8575-25509D1015DE}">
      <dgm:prSet/>
      <dgm:spPr/>
      <dgm:t>
        <a:bodyPr/>
        <a:lstStyle/>
        <a:p>
          <a:endParaRPr lang="ru-RU"/>
        </a:p>
      </dgm:t>
    </dgm:pt>
    <dgm:pt modelId="{7C1E9641-0364-4AD8-95F2-230BCCE41559}">
      <dgm:prSet phldrT="[Текст]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АРВТ по жизненным показаниям – 95%</a:t>
          </a:r>
        </a:p>
      </dgm:t>
    </dgm:pt>
    <dgm:pt modelId="{A589B55B-BA3B-4253-ADC2-D5D6C1C5819B}" type="parTrans" cxnId="{8C6AAC8E-1824-47CD-864D-C64021DCDBF8}">
      <dgm:prSet/>
      <dgm:spPr/>
      <dgm:t>
        <a:bodyPr/>
        <a:lstStyle/>
        <a:p>
          <a:endParaRPr lang="ru-RU"/>
        </a:p>
      </dgm:t>
    </dgm:pt>
    <dgm:pt modelId="{050EB98A-7A8B-42B2-8F8B-A44AE46FF980}" type="sibTrans" cxnId="{8C6AAC8E-1824-47CD-864D-C64021DCDBF8}">
      <dgm:prSet/>
      <dgm:spPr/>
      <dgm:t>
        <a:bodyPr/>
        <a:lstStyle/>
        <a:p>
          <a:endParaRPr lang="ru-RU"/>
        </a:p>
      </dgm:t>
    </dgm:pt>
    <dgm:pt modelId="{7003BF62-A9EC-4D26-B596-6AC562E2C32C}">
      <dgm:prSet phldrT="[Текст]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dirty="0" smtClean="0"/>
            <a:t>АРВТ из общего числа – 36,3-75,3%</a:t>
          </a:r>
          <a:endParaRPr lang="ru-RU" dirty="0"/>
        </a:p>
      </dgm:t>
    </dgm:pt>
    <dgm:pt modelId="{05F01436-2912-4B77-AC93-E385CFA885DD}" type="parTrans" cxnId="{90F027AE-127F-40D0-9666-F7BD5B967D5D}">
      <dgm:prSet/>
      <dgm:spPr/>
      <dgm:t>
        <a:bodyPr/>
        <a:lstStyle/>
        <a:p>
          <a:endParaRPr lang="ru-RU"/>
        </a:p>
      </dgm:t>
    </dgm:pt>
    <dgm:pt modelId="{A22BD898-CCCA-4E51-B9C3-49183E5D4645}" type="sibTrans" cxnId="{90F027AE-127F-40D0-9666-F7BD5B967D5D}">
      <dgm:prSet/>
      <dgm:spPr/>
      <dgm:t>
        <a:bodyPr/>
        <a:lstStyle/>
        <a:p>
          <a:endParaRPr lang="ru-RU"/>
        </a:p>
      </dgm:t>
    </dgm:pt>
    <dgm:pt modelId="{CC639306-5475-4F13-8AB5-827D5D3385D7}" type="pres">
      <dgm:prSet presAssocID="{A671AE3C-5158-448C-A658-E0F897473C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875DDD-B9BD-4E1C-8DAF-122599B39A37}" type="pres">
      <dgm:prSet presAssocID="{44A0F603-E84B-4805-BD4D-ACF3AF611031}" presName="hierRoot1" presStyleCnt="0">
        <dgm:presLayoutVars>
          <dgm:hierBranch val="init"/>
        </dgm:presLayoutVars>
      </dgm:prSet>
      <dgm:spPr/>
    </dgm:pt>
    <dgm:pt modelId="{0227280E-20BF-4235-A865-07673915434E}" type="pres">
      <dgm:prSet presAssocID="{44A0F603-E84B-4805-BD4D-ACF3AF611031}" presName="rootComposite1" presStyleCnt="0"/>
      <dgm:spPr/>
    </dgm:pt>
    <dgm:pt modelId="{DD65A6F5-71B8-4416-BF63-144EF0F3AD0C}" type="pres">
      <dgm:prSet presAssocID="{44A0F603-E84B-4805-BD4D-ACF3AF611031}" presName="rootText1" presStyleLbl="node0" presStyleIdx="0" presStyleCnt="1" custScaleX="501040" custScaleY="700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E2B9BF-F2DE-4972-82A9-A4DAC3D4C196}" type="pres">
      <dgm:prSet presAssocID="{44A0F603-E84B-4805-BD4D-ACF3AF61103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5B98CA9-6017-4129-A068-BBF4C51B0346}" type="pres">
      <dgm:prSet presAssocID="{44A0F603-E84B-4805-BD4D-ACF3AF611031}" presName="hierChild2" presStyleCnt="0"/>
      <dgm:spPr/>
    </dgm:pt>
    <dgm:pt modelId="{2FB9755D-589A-4E38-84CE-B39F305AA28B}" type="pres">
      <dgm:prSet presAssocID="{680A959D-2E74-4CD7-80B7-561E27F56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BA17ED0-2F86-4240-909B-A3C444D8E453}" type="pres">
      <dgm:prSet presAssocID="{FCEA8737-05E2-4BC5-818D-5725B9CF6315}" presName="hierRoot2" presStyleCnt="0">
        <dgm:presLayoutVars>
          <dgm:hierBranch val="init"/>
        </dgm:presLayoutVars>
      </dgm:prSet>
      <dgm:spPr/>
    </dgm:pt>
    <dgm:pt modelId="{20764685-78DC-488C-8410-D02A825FB86F}" type="pres">
      <dgm:prSet presAssocID="{FCEA8737-05E2-4BC5-818D-5725B9CF6315}" presName="rootComposite" presStyleCnt="0"/>
      <dgm:spPr/>
    </dgm:pt>
    <dgm:pt modelId="{7B23AA66-7322-44EF-873B-64848182E8F8}" type="pres">
      <dgm:prSet presAssocID="{FCEA8737-05E2-4BC5-818D-5725B9CF6315}" presName="rootText" presStyleLbl="node2" presStyleIdx="0" presStyleCnt="2" custScaleX="340812" custScaleY="75720" custLinFactNeighborX="-176" custLinFactNeighborY="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94AA7F-B3D3-48B6-9DA2-988E1419C937}" type="pres">
      <dgm:prSet presAssocID="{FCEA8737-05E2-4BC5-818D-5725B9CF6315}" presName="rootConnector" presStyleLbl="node2" presStyleIdx="0" presStyleCnt="2"/>
      <dgm:spPr/>
      <dgm:t>
        <a:bodyPr/>
        <a:lstStyle/>
        <a:p>
          <a:endParaRPr lang="ru-RU"/>
        </a:p>
      </dgm:t>
    </dgm:pt>
    <dgm:pt modelId="{514812DE-33A2-4C6B-B338-1FA5AB80F416}" type="pres">
      <dgm:prSet presAssocID="{FCEA8737-05E2-4BC5-818D-5725B9CF6315}" presName="hierChild4" presStyleCnt="0"/>
      <dgm:spPr/>
    </dgm:pt>
    <dgm:pt modelId="{F48ACB76-9DA6-4196-80B2-01A05D8FA808}" type="pres">
      <dgm:prSet presAssocID="{51E62BA8-A370-4CD1-9B6B-BBD414B5DA47}" presName="Name37" presStyleLbl="parChTrans1D3" presStyleIdx="0" presStyleCnt="4"/>
      <dgm:spPr/>
      <dgm:t>
        <a:bodyPr/>
        <a:lstStyle/>
        <a:p>
          <a:endParaRPr lang="ru-RU"/>
        </a:p>
      </dgm:t>
    </dgm:pt>
    <dgm:pt modelId="{9FE1F30B-7EDE-4BF6-AF5B-BC98747B2DC2}" type="pres">
      <dgm:prSet presAssocID="{C9A25E6B-FD00-4C8E-94FC-89A667563BFE}" presName="hierRoot2" presStyleCnt="0">
        <dgm:presLayoutVars>
          <dgm:hierBranch val="init"/>
        </dgm:presLayoutVars>
      </dgm:prSet>
      <dgm:spPr/>
    </dgm:pt>
    <dgm:pt modelId="{0F9813FD-7E20-46B3-BF21-8543A9700A8F}" type="pres">
      <dgm:prSet presAssocID="{C9A25E6B-FD00-4C8E-94FC-89A667563BFE}" presName="rootComposite" presStyleCnt="0"/>
      <dgm:spPr/>
    </dgm:pt>
    <dgm:pt modelId="{EA84E4E3-F206-4B7A-A896-F268C652D5A6}" type="pres">
      <dgm:prSet presAssocID="{C9A25E6B-FD00-4C8E-94FC-89A667563BFE}" presName="rootText" presStyleLbl="node3" presStyleIdx="0" presStyleCnt="4" custScaleX="2705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A92028-C149-4BAC-936F-7709AA192C27}" type="pres">
      <dgm:prSet presAssocID="{C9A25E6B-FD00-4C8E-94FC-89A667563BFE}" presName="rootConnector" presStyleLbl="node3" presStyleIdx="0" presStyleCnt="4"/>
      <dgm:spPr/>
      <dgm:t>
        <a:bodyPr/>
        <a:lstStyle/>
        <a:p>
          <a:endParaRPr lang="ru-RU"/>
        </a:p>
      </dgm:t>
    </dgm:pt>
    <dgm:pt modelId="{871518AD-7A64-4AD5-8D64-B930533AA3CF}" type="pres">
      <dgm:prSet presAssocID="{C9A25E6B-FD00-4C8E-94FC-89A667563BFE}" presName="hierChild4" presStyleCnt="0"/>
      <dgm:spPr/>
    </dgm:pt>
    <dgm:pt modelId="{613EBA5E-FDB4-45DD-B143-10A8B2088480}" type="pres">
      <dgm:prSet presAssocID="{C9A25E6B-FD00-4C8E-94FC-89A667563BFE}" presName="hierChild5" presStyleCnt="0"/>
      <dgm:spPr/>
    </dgm:pt>
    <dgm:pt modelId="{218C1B08-A1A7-43B8-9808-980A916B0075}" type="pres">
      <dgm:prSet presAssocID="{A589B55B-BA3B-4253-ADC2-D5D6C1C5819B}" presName="Name37" presStyleLbl="parChTrans1D3" presStyleIdx="1" presStyleCnt="4"/>
      <dgm:spPr/>
      <dgm:t>
        <a:bodyPr/>
        <a:lstStyle/>
        <a:p>
          <a:endParaRPr lang="ru-RU"/>
        </a:p>
      </dgm:t>
    </dgm:pt>
    <dgm:pt modelId="{C80350F7-F1B0-4634-A7E7-4456C798A6EA}" type="pres">
      <dgm:prSet presAssocID="{7C1E9641-0364-4AD8-95F2-230BCCE41559}" presName="hierRoot2" presStyleCnt="0">
        <dgm:presLayoutVars>
          <dgm:hierBranch val="init"/>
        </dgm:presLayoutVars>
      </dgm:prSet>
      <dgm:spPr/>
    </dgm:pt>
    <dgm:pt modelId="{4829B60B-8E6A-4205-B26C-2D1513FF5033}" type="pres">
      <dgm:prSet presAssocID="{7C1E9641-0364-4AD8-95F2-230BCCE41559}" presName="rootComposite" presStyleCnt="0"/>
      <dgm:spPr/>
    </dgm:pt>
    <dgm:pt modelId="{3D5710D1-592B-4646-8F73-2BB5C882A4C9}" type="pres">
      <dgm:prSet presAssocID="{7C1E9641-0364-4AD8-95F2-230BCCE41559}" presName="rootText" presStyleLbl="node3" presStyleIdx="1" presStyleCnt="4" custScaleX="2723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B86A92-8C65-4176-94F0-1D2C5CA64B9B}" type="pres">
      <dgm:prSet presAssocID="{7C1E9641-0364-4AD8-95F2-230BCCE41559}" presName="rootConnector" presStyleLbl="node3" presStyleIdx="1" presStyleCnt="4"/>
      <dgm:spPr/>
      <dgm:t>
        <a:bodyPr/>
        <a:lstStyle/>
        <a:p>
          <a:endParaRPr lang="ru-RU"/>
        </a:p>
      </dgm:t>
    </dgm:pt>
    <dgm:pt modelId="{798B4297-9780-4E89-A213-7F73494870D1}" type="pres">
      <dgm:prSet presAssocID="{7C1E9641-0364-4AD8-95F2-230BCCE41559}" presName="hierChild4" presStyleCnt="0"/>
      <dgm:spPr/>
    </dgm:pt>
    <dgm:pt modelId="{C65B0CDB-03B5-4494-9F6F-96752135C4EC}" type="pres">
      <dgm:prSet presAssocID="{7C1E9641-0364-4AD8-95F2-230BCCE41559}" presName="hierChild5" presStyleCnt="0"/>
      <dgm:spPr/>
    </dgm:pt>
    <dgm:pt modelId="{F3EB3144-389F-4CBD-B9D6-960B19ED4DCD}" type="pres">
      <dgm:prSet presAssocID="{FCEA8737-05E2-4BC5-818D-5725B9CF6315}" presName="hierChild5" presStyleCnt="0"/>
      <dgm:spPr/>
    </dgm:pt>
    <dgm:pt modelId="{77598313-FD56-43A8-83F9-FBD98EC526A5}" type="pres">
      <dgm:prSet presAssocID="{D0A51975-FC3C-4DD6-BD21-C3ADBB2CA3C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066BF2F-97D4-4F30-B9BC-0D7956847D57}" type="pres">
      <dgm:prSet presAssocID="{77EF22DD-CB9F-4AF5-B143-D7D38FF7F9D7}" presName="hierRoot2" presStyleCnt="0">
        <dgm:presLayoutVars>
          <dgm:hierBranch val="init"/>
        </dgm:presLayoutVars>
      </dgm:prSet>
      <dgm:spPr/>
    </dgm:pt>
    <dgm:pt modelId="{DAB23672-2B59-4ECD-905A-BBC015DDC234}" type="pres">
      <dgm:prSet presAssocID="{77EF22DD-CB9F-4AF5-B143-D7D38FF7F9D7}" presName="rootComposite" presStyleCnt="0"/>
      <dgm:spPr/>
    </dgm:pt>
    <dgm:pt modelId="{3352A50E-C643-4E7D-811D-182E3ABDC32C}" type="pres">
      <dgm:prSet presAssocID="{77EF22DD-CB9F-4AF5-B143-D7D38FF7F9D7}" presName="rootText" presStyleLbl="node2" presStyleIdx="1" presStyleCnt="2" custScaleX="354077" custScaleY="75720" custLinFactNeighborX="-3867" custLinFactNeighborY="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07D11D-DD5C-45A3-A837-A69840A76026}" type="pres">
      <dgm:prSet presAssocID="{77EF22DD-CB9F-4AF5-B143-D7D38FF7F9D7}" presName="rootConnector" presStyleLbl="node2" presStyleIdx="1" presStyleCnt="2"/>
      <dgm:spPr/>
      <dgm:t>
        <a:bodyPr/>
        <a:lstStyle/>
        <a:p>
          <a:endParaRPr lang="ru-RU"/>
        </a:p>
      </dgm:t>
    </dgm:pt>
    <dgm:pt modelId="{BDF2E82F-0908-4C6E-A013-29ACBE4CC856}" type="pres">
      <dgm:prSet presAssocID="{77EF22DD-CB9F-4AF5-B143-D7D38FF7F9D7}" presName="hierChild4" presStyleCnt="0"/>
      <dgm:spPr/>
    </dgm:pt>
    <dgm:pt modelId="{F8A493C8-7E7A-442A-A897-F5A754D738AD}" type="pres">
      <dgm:prSet presAssocID="{05F01436-2912-4B77-AC93-E385CFA885DD}" presName="Name37" presStyleLbl="parChTrans1D3" presStyleIdx="2" presStyleCnt="4"/>
      <dgm:spPr/>
      <dgm:t>
        <a:bodyPr/>
        <a:lstStyle/>
        <a:p>
          <a:endParaRPr lang="ru-RU"/>
        </a:p>
      </dgm:t>
    </dgm:pt>
    <dgm:pt modelId="{6AB4D120-78A4-4135-80BF-7DB6772D1432}" type="pres">
      <dgm:prSet presAssocID="{7003BF62-A9EC-4D26-B596-6AC562E2C32C}" presName="hierRoot2" presStyleCnt="0">
        <dgm:presLayoutVars>
          <dgm:hierBranch val="init"/>
        </dgm:presLayoutVars>
      </dgm:prSet>
      <dgm:spPr/>
    </dgm:pt>
    <dgm:pt modelId="{A989FABD-0956-49D1-B81B-1A1CF09D9D73}" type="pres">
      <dgm:prSet presAssocID="{7003BF62-A9EC-4D26-B596-6AC562E2C32C}" presName="rootComposite" presStyleCnt="0"/>
      <dgm:spPr/>
    </dgm:pt>
    <dgm:pt modelId="{D4BC9FF2-BC89-4D76-BC59-0120870E4FB9}" type="pres">
      <dgm:prSet presAssocID="{7003BF62-A9EC-4D26-B596-6AC562E2C32C}" presName="rootText" presStyleLbl="node3" presStyleIdx="2" presStyleCnt="4" custScaleX="3250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FB844A-FF1B-420C-B042-4877545C315F}" type="pres">
      <dgm:prSet presAssocID="{7003BF62-A9EC-4D26-B596-6AC562E2C32C}" presName="rootConnector" presStyleLbl="node3" presStyleIdx="2" presStyleCnt="4"/>
      <dgm:spPr/>
      <dgm:t>
        <a:bodyPr/>
        <a:lstStyle/>
        <a:p>
          <a:endParaRPr lang="ru-RU"/>
        </a:p>
      </dgm:t>
    </dgm:pt>
    <dgm:pt modelId="{D17F883B-9D85-4A76-9930-16F33915EFD8}" type="pres">
      <dgm:prSet presAssocID="{7003BF62-A9EC-4D26-B596-6AC562E2C32C}" presName="hierChild4" presStyleCnt="0"/>
      <dgm:spPr/>
    </dgm:pt>
    <dgm:pt modelId="{9148F029-24E5-4D8C-9F8E-40BD40593B1B}" type="pres">
      <dgm:prSet presAssocID="{7003BF62-A9EC-4D26-B596-6AC562E2C32C}" presName="hierChild5" presStyleCnt="0"/>
      <dgm:spPr/>
    </dgm:pt>
    <dgm:pt modelId="{609F6AEF-EA70-4B49-BD78-636BB0A770C6}" type="pres">
      <dgm:prSet presAssocID="{F43D2EA7-73A5-4878-894D-FCB3643C1CBE}" presName="Name37" presStyleLbl="parChTrans1D3" presStyleIdx="3" presStyleCnt="4"/>
      <dgm:spPr/>
      <dgm:t>
        <a:bodyPr/>
        <a:lstStyle/>
        <a:p>
          <a:endParaRPr lang="ru-RU"/>
        </a:p>
      </dgm:t>
    </dgm:pt>
    <dgm:pt modelId="{125E607B-836B-4C3E-92D1-143DF1F87F4B}" type="pres">
      <dgm:prSet presAssocID="{AC87D3E6-9E97-446B-A083-C0D116B97375}" presName="hierRoot2" presStyleCnt="0">
        <dgm:presLayoutVars>
          <dgm:hierBranch val="init"/>
        </dgm:presLayoutVars>
      </dgm:prSet>
      <dgm:spPr/>
    </dgm:pt>
    <dgm:pt modelId="{27B1977B-30A5-4B20-8EBB-3F19AD206658}" type="pres">
      <dgm:prSet presAssocID="{AC87D3E6-9E97-446B-A083-C0D116B97375}" presName="rootComposite" presStyleCnt="0"/>
      <dgm:spPr/>
    </dgm:pt>
    <dgm:pt modelId="{E6DE3055-C72A-4A5F-8D18-B2C1D40DCF9E}" type="pres">
      <dgm:prSet presAssocID="{AC87D3E6-9E97-446B-A083-C0D116B97375}" presName="rootText" presStyleLbl="node3" presStyleIdx="3" presStyleCnt="4" custScaleX="2860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5AFC1-2A4F-4D77-A8A0-153C686A7CF6}" type="pres">
      <dgm:prSet presAssocID="{AC87D3E6-9E97-446B-A083-C0D116B97375}" presName="rootConnector" presStyleLbl="node3" presStyleIdx="3" presStyleCnt="4"/>
      <dgm:spPr/>
      <dgm:t>
        <a:bodyPr/>
        <a:lstStyle/>
        <a:p>
          <a:endParaRPr lang="ru-RU"/>
        </a:p>
      </dgm:t>
    </dgm:pt>
    <dgm:pt modelId="{54D3EA9D-93B8-4A8D-9D44-C81D91C5598F}" type="pres">
      <dgm:prSet presAssocID="{AC87D3E6-9E97-446B-A083-C0D116B97375}" presName="hierChild4" presStyleCnt="0"/>
      <dgm:spPr/>
    </dgm:pt>
    <dgm:pt modelId="{905CC094-C856-40C7-90D5-23D24F822020}" type="pres">
      <dgm:prSet presAssocID="{AC87D3E6-9E97-446B-A083-C0D116B97375}" presName="hierChild5" presStyleCnt="0"/>
      <dgm:spPr/>
    </dgm:pt>
    <dgm:pt modelId="{F63E0A3A-656A-4EF3-8F39-153C760853BA}" type="pres">
      <dgm:prSet presAssocID="{77EF22DD-CB9F-4AF5-B143-D7D38FF7F9D7}" presName="hierChild5" presStyleCnt="0"/>
      <dgm:spPr/>
    </dgm:pt>
    <dgm:pt modelId="{D23F419F-D716-4143-9A6D-7992C4ED40FF}" type="pres">
      <dgm:prSet presAssocID="{44A0F603-E84B-4805-BD4D-ACF3AF611031}" presName="hierChild3" presStyleCnt="0"/>
      <dgm:spPr/>
    </dgm:pt>
  </dgm:ptLst>
  <dgm:cxnLst>
    <dgm:cxn modelId="{308648CA-3898-438A-92E6-0291909F406C}" type="presOf" srcId="{05F01436-2912-4B77-AC93-E385CFA885DD}" destId="{F8A493C8-7E7A-442A-A897-F5A754D738AD}" srcOrd="0" destOrd="0" presId="urn:microsoft.com/office/officeart/2005/8/layout/orgChart1"/>
    <dgm:cxn modelId="{4C9CE5DC-E112-400B-BC31-13ED2388614A}" type="presOf" srcId="{C9A25E6B-FD00-4C8E-94FC-89A667563BFE}" destId="{48A92028-C149-4BAC-936F-7709AA192C27}" srcOrd="1" destOrd="0" presId="urn:microsoft.com/office/officeart/2005/8/layout/orgChart1"/>
    <dgm:cxn modelId="{E90C87FF-8438-48AA-9EB1-BA8E09C0F7A6}" srcId="{A671AE3C-5158-448C-A658-E0F897473CC2}" destId="{44A0F603-E84B-4805-BD4D-ACF3AF611031}" srcOrd="0" destOrd="0" parTransId="{824640E1-12C4-4CD2-829F-709F0CB83A54}" sibTransId="{D6AFAA2B-57CF-4B47-A783-4D749CBE5903}"/>
    <dgm:cxn modelId="{BAE33CB5-CB8D-41A9-9D8C-AA68C36D8348}" srcId="{44A0F603-E84B-4805-BD4D-ACF3AF611031}" destId="{FCEA8737-05E2-4BC5-818D-5725B9CF6315}" srcOrd="0" destOrd="0" parTransId="{680A959D-2E74-4CD7-80B7-561E27F56F3E}" sibTransId="{DC2327BD-4DD8-49A4-8682-CD259F9AE5F1}"/>
    <dgm:cxn modelId="{338F93CA-6562-49E6-AE79-FF0F38C03DFA}" type="presOf" srcId="{7C1E9641-0364-4AD8-95F2-230BCCE41559}" destId="{EFB86A92-8C65-4176-94F0-1D2C5CA64B9B}" srcOrd="1" destOrd="0" presId="urn:microsoft.com/office/officeart/2005/8/layout/orgChart1"/>
    <dgm:cxn modelId="{B621C05A-A252-48BA-8575-25509D1015DE}" srcId="{FCEA8737-05E2-4BC5-818D-5725B9CF6315}" destId="{C9A25E6B-FD00-4C8E-94FC-89A667563BFE}" srcOrd="0" destOrd="0" parTransId="{51E62BA8-A370-4CD1-9B6B-BBD414B5DA47}" sibTransId="{8E464538-FE91-4DDE-B1C7-27B146DD2EED}"/>
    <dgm:cxn modelId="{80519BF4-44A6-47FA-AB57-A2AF93CBA756}" type="presOf" srcId="{FCEA8737-05E2-4BC5-818D-5725B9CF6315}" destId="{5E94AA7F-B3D3-48B6-9DA2-988E1419C937}" srcOrd="1" destOrd="0" presId="urn:microsoft.com/office/officeart/2005/8/layout/orgChart1"/>
    <dgm:cxn modelId="{17192142-1C1F-474C-9324-2CC4C61A424D}" type="presOf" srcId="{7003BF62-A9EC-4D26-B596-6AC562E2C32C}" destId="{56FB844A-FF1B-420C-B042-4877545C315F}" srcOrd="1" destOrd="0" presId="urn:microsoft.com/office/officeart/2005/8/layout/orgChart1"/>
    <dgm:cxn modelId="{86BCEE1F-6704-4461-B7FC-734A29B3D3C5}" type="presOf" srcId="{AC87D3E6-9E97-446B-A083-C0D116B97375}" destId="{6AA5AFC1-2A4F-4D77-A8A0-153C686A7CF6}" srcOrd="1" destOrd="0" presId="urn:microsoft.com/office/officeart/2005/8/layout/orgChart1"/>
    <dgm:cxn modelId="{287C48EE-887C-4765-9787-C026E14C05A9}" type="presOf" srcId="{77EF22DD-CB9F-4AF5-B143-D7D38FF7F9D7}" destId="{3352A50E-C643-4E7D-811D-182E3ABDC32C}" srcOrd="0" destOrd="0" presId="urn:microsoft.com/office/officeart/2005/8/layout/orgChart1"/>
    <dgm:cxn modelId="{9F08A015-12A3-4354-8772-33A885A5F0C7}" type="presOf" srcId="{C9A25E6B-FD00-4C8E-94FC-89A667563BFE}" destId="{EA84E4E3-F206-4B7A-A896-F268C652D5A6}" srcOrd="0" destOrd="0" presId="urn:microsoft.com/office/officeart/2005/8/layout/orgChart1"/>
    <dgm:cxn modelId="{9F63F7C6-1DD3-4405-9D33-A2242774B7D2}" type="presOf" srcId="{51E62BA8-A370-4CD1-9B6B-BBD414B5DA47}" destId="{F48ACB76-9DA6-4196-80B2-01A05D8FA808}" srcOrd="0" destOrd="0" presId="urn:microsoft.com/office/officeart/2005/8/layout/orgChart1"/>
    <dgm:cxn modelId="{FE69F043-D632-4840-9350-4FB64EDE744C}" type="presOf" srcId="{F43D2EA7-73A5-4878-894D-FCB3643C1CBE}" destId="{609F6AEF-EA70-4B49-BD78-636BB0A770C6}" srcOrd="0" destOrd="0" presId="urn:microsoft.com/office/officeart/2005/8/layout/orgChart1"/>
    <dgm:cxn modelId="{920A9CF4-9BCE-41D0-9B2A-3ED227B771E6}" type="presOf" srcId="{A671AE3C-5158-448C-A658-E0F897473CC2}" destId="{CC639306-5475-4F13-8AB5-827D5D3385D7}" srcOrd="0" destOrd="0" presId="urn:microsoft.com/office/officeart/2005/8/layout/orgChart1"/>
    <dgm:cxn modelId="{692007D9-2F2B-4B24-ACAA-F9FAE42005D5}" type="presOf" srcId="{AC87D3E6-9E97-446B-A083-C0D116B97375}" destId="{E6DE3055-C72A-4A5F-8D18-B2C1D40DCF9E}" srcOrd="0" destOrd="0" presId="urn:microsoft.com/office/officeart/2005/8/layout/orgChart1"/>
    <dgm:cxn modelId="{0D6FAAA3-BDB0-473B-8433-CEAC59499098}" type="presOf" srcId="{7C1E9641-0364-4AD8-95F2-230BCCE41559}" destId="{3D5710D1-592B-4646-8F73-2BB5C882A4C9}" srcOrd="0" destOrd="0" presId="urn:microsoft.com/office/officeart/2005/8/layout/orgChart1"/>
    <dgm:cxn modelId="{1FF1FC55-0E3A-45E9-AEFB-F648C9C6EA90}" type="presOf" srcId="{44A0F603-E84B-4805-BD4D-ACF3AF611031}" destId="{DD65A6F5-71B8-4416-BF63-144EF0F3AD0C}" srcOrd="0" destOrd="0" presId="urn:microsoft.com/office/officeart/2005/8/layout/orgChart1"/>
    <dgm:cxn modelId="{79CB92C9-10CD-4BAD-9FE3-196FE55F2EE6}" type="presOf" srcId="{44A0F603-E84B-4805-BD4D-ACF3AF611031}" destId="{50E2B9BF-F2DE-4972-82A9-A4DAC3D4C196}" srcOrd="1" destOrd="0" presId="urn:microsoft.com/office/officeart/2005/8/layout/orgChart1"/>
    <dgm:cxn modelId="{77F4E587-34F4-449D-AD79-EFDD01BE1F77}" srcId="{77EF22DD-CB9F-4AF5-B143-D7D38FF7F9D7}" destId="{AC87D3E6-9E97-446B-A083-C0D116B97375}" srcOrd="1" destOrd="0" parTransId="{F43D2EA7-73A5-4878-894D-FCB3643C1CBE}" sibTransId="{17D30207-6530-4B19-8FE1-2369CA4C5D19}"/>
    <dgm:cxn modelId="{71FD0C3C-9CAD-4593-8554-EF1AE2F8B29D}" type="presOf" srcId="{FCEA8737-05E2-4BC5-818D-5725B9CF6315}" destId="{7B23AA66-7322-44EF-873B-64848182E8F8}" srcOrd="0" destOrd="0" presId="urn:microsoft.com/office/officeart/2005/8/layout/orgChart1"/>
    <dgm:cxn modelId="{6575F1B8-180E-4C28-8F1F-4DC59BC35911}" srcId="{44A0F603-E84B-4805-BD4D-ACF3AF611031}" destId="{77EF22DD-CB9F-4AF5-B143-D7D38FF7F9D7}" srcOrd="1" destOrd="0" parTransId="{D0A51975-FC3C-4DD6-BD21-C3ADBB2CA3C7}" sibTransId="{93F2ED36-32E1-4D18-88EB-364EFDA21EEC}"/>
    <dgm:cxn modelId="{90F027AE-127F-40D0-9666-F7BD5B967D5D}" srcId="{77EF22DD-CB9F-4AF5-B143-D7D38FF7F9D7}" destId="{7003BF62-A9EC-4D26-B596-6AC562E2C32C}" srcOrd="0" destOrd="0" parTransId="{05F01436-2912-4B77-AC93-E385CFA885DD}" sibTransId="{A22BD898-CCCA-4E51-B9C3-49183E5D4645}"/>
    <dgm:cxn modelId="{D80BC664-BC2C-40A3-A035-141905628C07}" type="presOf" srcId="{7003BF62-A9EC-4D26-B596-6AC562E2C32C}" destId="{D4BC9FF2-BC89-4D76-BC59-0120870E4FB9}" srcOrd="0" destOrd="0" presId="urn:microsoft.com/office/officeart/2005/8/layout/orgChart1"/>
    <dgm:cxn modelId="{A386797E-B326-49DD-BDA1-71FFF57D8C21}" type="presOf" srcId="{680A959D-2E74-4CD7-80B7-561E27F56F3E}" destId="{2FB9755D-589A-4E38-84CE-B39F305AA28B}" srcOrd="0" destOrd="0" presId="urn:microsoft.com/office/officeart/2005/8/layout/orgChart1"/>
    <dgm:cxn modelId="{3EB7DC73-6E61-49FF-A6D2-84555BF37CF4}" type="presOf" srcId="{77EF22DD-CB9F-4AF5-B143-D7D38FF7F9D7}" destId="{C307D11D-DD5C-45A3-A837-A69840A76026}" srcOrd="1" destOrd="0" presId="urn:microsoft.com/office/officeart/2005/8/layout/orgChart1"/>
    <dgm:cxn modelId="{30251F69-DB3D-42EC-A9DD-9FD97A8E95F8}" type="presOf" srcId="{A589B55B-BA3B-4253-ADC2-D5D6C1C5819B}" destId="{218C1B08-A1A7-43B8-9808-980A916B0075}" srcOrd="0" destOrd="0" presId="urn:microsoft.com/office/officeart/2005/8/layout/orgChart1"/>
    <dgm:cxn modelId="{8C6AAC8E-1824-47CD-864D-C64021DCDBF8}" srcId="{FCEA8737-05E2-4BC5-818D-5725B9CF6315}" destId="{7C1E9641-0364-4AD8-95F2-230BCCE41559}" srcOrd="1" destOrd="0" parTransId="{A589B55B-BA3B-4253-ADC2-D5D6C1C5819B}" sibTransId="{050EB98A-7A8B-42B2-8F8B-A44AE46FF980}"/>
    <dgm:cxn modelId="{673B8047-CE42-4454-A309-3E1EA898AC8B}" type="presOf" srcId="{D0A51975-FC3C-4DD6-BD21-C3ADBB2CA3C7}" destId="{77598313-FD56-43A8-83F9-FBD98EC526A5}" srcOrd="0" destOrd="0" presId="urn:microsoft.com/office/officeart/2005/8/layout/orgChart1"/>
    <dgm:cxn modelId="{6E00BB7F-321B-4F28-98B5-13806CAFD7B3}" type="presParOf" srcId="{CC639306-5475-4F13-8AB5-827D5D3385D7}" destId="{AC875DDD-B9BD-4E1C-8DAF-122599B39A37}" srcOrd="0" destOrd="0" presId="urn:microsoft.com/office/officeart/2005/8/layout/orgChart1"/>
    <dgm:cxn modelId="{84289DB6-AAD4-47C7-93F0-6E7E377CFEC8}" type="presParOf" srcId="{AC875DDD-B9BD-4E1C-8DAF-122599B39A37}" destId="{0227280E-20BF-4235-A865-07673915434E}" srcOrd="0" destOrd="0" presId="urn:microsoft.com/office/officeart/2005/8/layout/orgChart1"/>
    <dgm:cxn modelId="{07EF080B-5ADD-4BB1-9012-33D0B0FC7078}" type="presParOf" srcId="{0227280E-20BF-4235-A865-07673915434E}" destId="{DD65A6F5-71B8-4416-BF63-144EF0F3AD0C}" srcOrd="0" destOrd="0" presId="urn:microsoft.com/office/officeart/2005/8/layout/orgChart1"/>
    <dgm:cxn modelId="{E5C361DC-DCA4-4980-AB59-55B46F4A4DFF}" type="presParOf" srcId="{0227280E-20BF-4235-A865-07673915434E}" destId="{50E2B9BF-F2DE-4972-82A9-A4DAC3D4C196}" srcOrd="1" destOrd="0" presId="urn:microsoft.com/office/officeart/2005/8/layout/orgChart1"/>
    <dgm:cxn modelId="{097CAA86-2907-47E6-B0E3-8147E815F70D}" type="presParOf" srcId="{AC875DDD-B9BD-4E1C-8DAF-122599B39A37}" destId="{B5B98CA9-6017-4129-A068-BBF4C51B0346}" srcOrd="1" destOrd="0" presId="urn:microsoft.com/office/officeart/2005/8/layout/orgChart1"/>
    <dgm:cxn modelId="{4B1B0FB2-832C-4B46-98C9-6D93FC7BCF36}" type="presParOf" srcId="{B5B98CA9-6017-4129-A068-BBF4C51B0346}" destId="{2FB9755D-589A-4E38-84CE-B39F305AA28B}" srcOrd="0" destOrd="0" presId="urn:microsoft.com/office/officeart/2005/8/layout/orgChart1"/>
    <dgm:cxn modelId="{BBF23BF5-627D-4626-96F1-FB5B74EE2554}" type="presParOf" srcId="{B5B98CA9-6017-4129-A068-BBF4C51B0346}" destId="{DBA17ED0-2F86-4240-909B-A3C444D8E453}" srcOrd="1" destOrd="0" presId="urn:microsoft.com/office/officeart/2005/8/layout/orgChart1"/>
    <dgm:cxn modelId="{C3D24210-C9D3-4E24-8B95-B5991D3B5B3E}" type="presParOf" srcId="{DBA17ED0-2F86-4240-909B-A3C444D8E453}" destId="{20764685-78DC-488C-8410-D02A825FB86F}" srcOrd="0" destOrd="0" presId="urn:microsoft.com/office/officeart/2005/8/layout/orgChart1"/>
    <dgm:cxn modelId="{FF5D4AE6-6633-497C-8E17-B36C57A2375F}" type="presParOf" srcId="{20764685-78DC-488C-8410-D02A825FB86F}" destId="{7B23AA66-7322-44EF-873B-64848182E8F8}" srcOrd="0" destOrd="0" presId="urn:microsoft.com/office/officeart/2005/8/layout/orgChart1"/>
    <dgm:cxn modelId="{05086FBB-23D0-4467-9125-DB5847BDD3F4}" type="presParOf" srcId="{20764685-78DC-488C-8410-D02A825FB86F}" destId="{5E94AA7F-B3D3-48B6-9DA2-988E1419C937}" srcOrd="1" destOrd="0" presId="urn:microsoft.com/office/officeart/2005/8/layout/orgChart1"/>
    <dgm:cxn modelId="{DE43BC95-FB61-4C66-B8FA-2D6B9F55A5E2}" type="presParOf" srcId="{DBA17ED0-2F86-4240-909B-A3C444D8E453}" destId="{514812DE-33A2-4C6B-B338-1FA5AB80F416}" srcOrd="1" destOrd="0" presId="urn:microsoft.com/office/officeart/2005/8/layout/orgChart1"/>
    <dgm:cxn modelId="{DE1B17F8-D33F-43DF-AB61-2B20093AC606}" type="presParOf" srcId="{514812DE-33A2-4C6B-B338-1FA5AB80F416}" destId="{F48ACB76-9DA6-4196-80B2-01A05D8FA808}" srcOrd="0" destOrd="0" presId="urn:microsoft.com/office/officeart/2005/8/layout/orgChart1"/>
    <dgm:cxn modelId="{8D89BF0C-BB9F-454F-9E0E-0ACDC142B374}" type="presParOf" srcId="{514812DE-33A2-4C6B-B338-1FA5AB80F416}" destId="{9FE1F30B-7EDE-4BF6-AF5B-BC98747B2DC2}" srcOrd="1" destOrd="0" presId="urn:microsoft.com/office/officeart/2005/8/layout/orgChart1"/>
    <dgm:cxn modelId="{CC55BEEB-7798-45F1-8254-9F5D84510176}" type="presParOf" srcId="{9FE1F30B-7EDE-4BF6-AF5B-BC98747B2DC2}" destId="{0F9813FD-7E20-46B3-BF21-8543A9700A8F}" srcOrd="0" destOrd="0" presId="urn:microsoft.com/office/officeart/2005/8/layout/orgChart1"/>
    <dgm:cxn modelId="{B91275AA-4DBA-4347-83CA-D93E8174E429}" type="presParOf" srcId="{0F9813FD-7E20-46B3-BF21-8543A9700A8F}" destId="{EA84E4E3-F206-4B7A-A896-F268C652D5A6}" srcOrd="0" destOrd="0" presId="urn:microsoft.com/office/officeart/2005/8/layout/orgChart1"/>
    <dgm:cxn modelId="{0A7B0283-679D-4FC8-B708-A943AF36B799}" type="presParOf" srcId="{0F9813FD-7E20-46B3-BF21-8543A9700A8F}" destId="{48A92028-C149-4BAC-936F-7709AA192C27}" srcOrd="1" destOrd="0" presId="urn:microsoft.com/office/officeart/2005/8/layout/orgChart1"/>
    <dgm:cxn modelId="{27D3ED0F-C870-4BAD-B725-3595C5E5A55F}" type="presParOf" srcId="{9FE1F30B-7EDE-4BF6-AF5B-BC98747B2DC2}" destId="{871518AD-7A64-4AD5-8D64-B930533AA3CF}" srcOrd="1" destOrd="0" presId="urn:microsoft.com/office/officeart/2005/8/layout/orgChart1"/>
    <dgm:cxn modelId="{D3D21B92-9425-479D-B7C5-A9FDE02204E2}" type="presParOf" srcId="{9FE1F30B-7EDE-4BF6-AF5B-BC98747B2DC2}" destId="{613EBA5E-FDB4-45DD-B143-10A8B2088480}" srcOrd="2" destOrd="0" presId="urn:microsoft.com/office/officeart/2005/8/layout/orgChart1"/>
    <dgm:cxn modelId="{6F5AF598-7AE8-46E0-88A9-DFD4ACE3332F}" type="presParOf" srcId="{514812DE-33A2-4C6B-B338-1FA5AB80F416}" destId="{218C1B08-A1A7-43B8-9808-980A916B0075}" srcOrd="2" destOrd="0" presId="urn:microsoft.com/office/officeart/2005/8/layout/orgChart1"/>
    <dgm:cxn modelId="{82175069-A306-431B-BA91-280E56EA2DAA}" type="presParOf" srcId="{514812DE-33A2-4C6B-B338-1FA5AB80F416}" destId="{C80350F7-F1B0-4634-A7E7-4456C798A6EA}" srcOrd="3" destOrd="0" presId="urn:microsoft.com/office/officeart/2005/8/layout/orgChart1"/>
    <dgm:cxn modelId="{2490FE28-A073-4D06-A591-43205D651ECC}" type="presParOf" srcId="{C80350F7-F1B0-4634-A7E7-4456C798A6EA}" destId="{4829B60B-8E6A-4205-B26C-2D1513FF5033}" srcOrd="0" destOrd="0" presId="urn:microsoft.com/office/officeart/2005/8/layout/orgChart1"/>
    <dgm:cxn modelId="{B78AF318-BEC2-47F2-A81F-15D67950B2D8}" type="presParOf" srcId="{4829B60B-8E6A-4205-B26C-2D1513FF5033}" destId="{3D5710D1-592B-4646-8F73-2BB5C882A4C9}" srcOrd="0" destOrd="0" presId="urn:microsoft.com/office/officeart/2005/8/layout/orgChart1"/>
    <dgm:cxn modelId="{7650A80A-AEB1-46CD-B345-5D461214EA0E}" type="presParOf" srcId="{4829B60B-8E6A-4205-B26C-2D1513FF5033}" destId="{EFB86A92-8C65-4176-94F0-1D2C5CA64B9B}" srcOrd="1" destOrd="0" presId="urn:microsoft.com/office/officeart/2005/8/layout/orgChart1"/>
    <dgm:cxn modelId="{BB169F82-AD8A-4578-8632-AABC0A1D4B5F}" type="presParOf" srcId="{C80350F7-F1B0-4634-A7E7-4456C798A6EA}" destId="{798B4297-9780-4E89-A213-7F73494870D1}" srcOrd="1" destOrd="0" presId="urn:microsoft.com/office/officeart/2005/8/layout/orgChart1"/>
    <dgm:cxn modelId="{5BEBB117-3923-4B34-AB38-C1F14FFE652F}" type="presParOf" srcId="{C80350F7-F1B0-4634-A7E7-4456C798A6EA}" destId="{C65B0CDB-03B5-4494-9F6F-96752135C4EC}" srcOrd="2" destOrd="0" presId="urn:microsoft.com/office/officeart/2005/8/layout/orgChart1"/>
    <dgm:cxn modelId="{CAACC95D-35CB-4E97-84CF-D2CA61F112ED}" type="presParOf" srcId="{DBA17ED0-2F86-4240-909B-A3C444D8E453}" destId="{F3EB3144-389F-4CBD-B9D6-960B19ED4DCD}" srcOrd="2" destOrd="0" presId="urn:microsoft.com/office/officeart/2005/8/layout/orgChart1"/>
    <dgm:cxn modelId="{5E73AD97-57F8-4EAE-8E6E-5EEFDA58D968}" type="presParOf" srcId="{B5B98CA9-6017-4129-A068-BBF4C51B0346}" destId="{77598313-FD56-43A8-83F9-FBD98EC526A5}" srcOrd="2" destOrd="0" presId="urn:microsoft.com/office/officeart/2005/8/layout/orgChart1"/>
    <dgm:cxn modelId="{800EF360-EF23-4AC3-B7B9-CD53EEC85A17}" type="presParOf" srcId="{B5B98CA9-6017-4129-A068-BBF4C51B0346}" destId="{0066BF2F-97D4-4F30-B9BC-0D7956847D57}" srcOrd="3" destOrd="0" presId="urn:microsoft.com/office/officeart/2005/8/layout/orgChart1"/>
    <dgm:cxn modelId="{0836C2E5-72B1-4EAD-845D-A098FFF63081}" type="presParOf" srcId="{0066BF2F-97D4-4F30-B9BC-0D7956847D57}" destId="{DAB23672-2B59-4ECD-905A-BBC015DDC234}" srcOrd="0" destOrd="0" presId="urn:microsoft.com/office/officeart/2005/8/layout/orgChart1"/>
    <dgm:cxn modelId="{DE05F783-EE0D-43B9-B422-5414040A98EC}" type="presParOf" srcId="{DAB23672-2B59-4ECD-905A-BBC015DDC234}" destId="{3352A50E-C643-4E7D-811D-182E3ABDC32C}" srcOrd="0" destOrd="0" presId="urn:microsoft.com/office/officeart/2005/8/layout/orgChart1"/>
    <dgm:cxn modelId="{B3B2E3F9-DFAA-4868-925B-0A87A70A581D}" type="presParOf" srcId="{DAB23672-2B59-4ECD-905A-BBC015DDC234}" destId="{C307D11D-DD5C-45A3-A837-A69840A76026}" srcOrd="1" destOrd="0" presId="urn:microsoft.com/office/officeart/2005/8/layout/orgChart1"/>
    <dgm:cxn modelId="{365403CC-ECAB-4A77-BFBC-2D51D5C151D0}" type="presParOf" srcId="{0066BF2F-97D4-4F30-B9BC-0D7956847D57}" destId="{BDF2E82F-0908-4C6E-A013-29ACBE4CC856}" srcOrd="1" destOrd="0" presId="urn:microsoft.com/office/officeart/2005/8/layout/orgChart1"/>
    <dgm:cxn modelId="{410FDDB0-ED46-4FD3-9D5C-B474AA8C32C5}" type="presParOf" srcId="{BDF2E82F-0908-4C6E-A013-29ACBE4CC856}" destId="{F8A493C8-7E7A-442A-A897-F5A754D738AD}" srcOrd="0" destOrd="0" presId="urn:microsoft.com/office/officeart/2005/8/layout/orgChart1"/>
    <dgm:cxn modelId="{212C9C6A-B5A2-4D17-9DAC-4A6916BA5233}" type="presParOf" srcId="{BDF2E82F-0908-4C6E-A013-29ACBE4CC856}" destId="{6AB4D120-78A4-4135-80BF-7DB6772D1432}" srcOrd="1" destOrd="0" presId="urn:microsoft.com/office/officeart/2005/8/layout/orgChart1"/>
    <dgm:cxn modelId="{611E5C5A-19C3-492E-BB19-B3367DB5AF9C}" type="presParOf" srcId="{6AB4D120-78A4-4135-80BF-7DB6772D1432}" destId="{A989FABD-0956-49D1-B81B-1A1CF09D9D73}" srcOrd="0" destOrd="0" presId="urn:microsoft.com/office/officeart/2005/8/layout/orgChart1"/>
    <dgm:cxn modelId="{3191384A-342E-4F2C-99C1-6554B9F0FE3A}" type="presParOf" srcId="{A989FABD-0956-49D1-B81B-1A1CF09D9D73}" destId="{D4BC9FF2-BC89-4D76-BC59-0120870E4FB9}" srcOrd="0" destOrd="0" presId="urn:microsoft.com/office/officeart/2005/8/layout/orgChart1"/>
    <dgm:cxn modelId="{9300FF7C-280C-4455-B359-29FDEC7E5D3A}" type="presParOf" srcId="{A989FABD-0956-49D1-B81B-1A1CF09D9D73}" destId="{56FB844A-FF1B-420C-B042-4877545C315F}" srcOrd="1" destOrd="0" presId="urn:microsoft.com/office/officeart/2005/8/layout/orgChart1"/>
    <dgm:cxn modelId="{5CF77C93-8AEF-42A6-95D0-4C210DBFF63C}" type="presParOf" srcId="{6AB4D120-78A4-4135-80BF-7DB6772D1432}" destId="{D17F883B-9D85-4A76-9930-16F33915EFD8}" srcOrd="1" destOrd="0" presId="urn:microsoft.com/office/officeart/2005/8/layout/orgChart1"/>
    <dgm:cxn modelId="{C0B940C8-AE19-49E2-88D9-99B6D572C1B7}" type="presParOf" srcId="{6AB4D120-78A4-4135-80BF-7DB6772D1432}" destId="{9148F029-24E5-4D8C-9F8E-40BD40593B1B}" srcOrd="2" destOrd="0" presId="urn:microsoft.com/office/officeart/2005/8/layout/orgChart1"/>
    <dgm:cxn modelId="{090EC5F9-2466-460F-8C11-42942E783A22}" type="presParOf" srcId="{BDF2E82F-0908-4C6E-A013-29ACBE4CC856}" destId="{609F6AEF-EA70-4B49-BD78-636BB0A770C6}" srcOrd="2" destOrd="0" presId="urn:microsoft.com/office/officeart/2005/8/layout/orgChart1"/>
    <dgm:cxn modelId="{85D397E7-C8B7-4800-BF85-6461DFBD88DB}" type="presParOf" srcId="{BDF2E82F-0908-4C6E-A013-29ACBE4CC856}" destId="{125E607B-836B-4C3E-92D1-143DF1F87F4B}" srcOrd="3" destOrd="0" presId="urn:microsoft.com/office/officeart/2005/8/layout/orgChart1"/>
    <dgm:cxn modelId="{474179E3-D0AC-4E32-851C-EB19589419A7}" type="presParOf" srcId="{125E607B-836B-4C3E-92D1-143DF1F87F4B}" destId="{27B1977B-30A5-4B20-8EBB-3F19AD206658}" srcOrd="0" destOrd="0" presId="urn:microsoft.com/office/officeart/2005/8/layout/orgChart1"/>
    <dgm:cxn modelId="{B8FD5986-C939-48BF-A84B-C6E2B6FB66CE}" type="presParOf" srcId="{27B1977B-30A5-4B20-8EBB-3F19AD206658}" destId="{E6DE3055-C72A-4A5F-8D18-B2C1D40DCF9E}" srcOrd="0" destOrd="0" presId="urn:microsoft.com/office/officeart/2005/8/layout/orgChart1"/>
    <dgm:cxn modelId="{A6565E27-F994-44D2-9048-2BE763413A8B}" type="presParOf" srcId="{27B1977B-30A5-4B20-8EBB-3F19AD206658}" destId="{6AA5AFC1-2A4F-4D77-A8A0-153C686A7CF6}" srcOrd="1" destOrd="0" presId="urn:microsoft.com/office/officeart/2005/8/layout/orgChart1"/>
    <dgm:cxn modelId="{24D2ACCA-6ACE-42BE-94C7-0728867DAC49}" type="presParOf" srcId="{125E607B-836B-4C3E-92D1-143DF1F87F4B}" destId="{54D3EA9D-93B8-4A8D-9D44-C81D91C5598F}" srcOrd="1" destOrd="0" presId="urn:microsoft.com/office/officeart/2005/8/layout/orgChart1"/>
    <dgm:cxn modelId="{54CEBA35-A949-43D5-A767-00922D089F5B}" type="presParOf" srcId="{125E607B-836B-4C3E-92D1-143DF1F87F4B}" destId="{905CC094-C856-40C7-90D5-23D24F822020}" srcOrd="2" destOrd="0" presId="urn:microsoft.com/office/officeart/2005/8/layout/orgChart1"/>
    <dgm:cxn modelId="{392AD1EB-AE57-4255-8994-BA13FF27B566}" type="presParOf" srcId="{0066BF2F-97D4-4F30-B9BC-0D7956847D57}" destId="{F63E0A3A-656A-4EF3-8F39-153C760853BA}" srcOrd="2" destOrd="0" presId="urn:microsoft.com/office/officeart/2005/8/layout/orgChart1"/>
    <dgm:cxn modelId="{AAC831FD-2F38-4317-A6B0-D1F1E74E3ED4}" type="presParOf" srcId="{AC875DDD-B9BD-4E1C-8DAF-122599B39A37}" destId="{D23F419F-D716-4143-9A6D-7992C4ED40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71AE3C-5158-448C-A658-E0F897473CC2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A0F603-E84B-4805-BD4D-ACF3AF611031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Целевые ориентиры 2019 года</a:t>
          </a:r>
          <a:endParaRPr lang="ru-RU" sz="1400" dirty="0"/>
        </a:p>
      </dgm:t>
    </dgm:pt>
    <dgm:pt modelId="{824640E1-12C4-4CD2-829F-709F0CB83A54}" type="parTrans" cxnId="{E90C87FF-8438-48AA-9EB1-BA8E09C0F7A6}">
      <dgm:prSet/>
      <dgm:spPr/>
      <dgm:t>
        <a:bodyPr/>
        <a:lstStyle/>
        <a:p>
          <a:pPr algn="ctr"/>
          <a:endParaRPr lang="ru-RU" sz="1200"/>
        </a:p>
      </dgm:t>
    </dgm:pt>
    <dgm:pt modelId="{D6AFAA2B-57CF-4B47-A783-4D749CBE5903}" type="sibTrans" cxnId="{E90C87FF-8438-48AA-9EB1-BA8E09C0F7A6}">
      <dgm:prSet/>
      <dgm:spPr/>
      <dgm:t>
        <a:bodyPr/>
        <a:lstStyle/>
        <a:p>
          <a:pPr algn="ctr"/>
          <a:endParaRPr lang="ru-RU" sz="1200"/>
        </a:p>
      </dgm:t>
    </dgm:pt>
    <dgm:pt modelId="{77EF22DD-CB9F-4AF5-B143-D7D38FF7F9D7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Гос. стратегия противодействия ВИЧ </a:t>
          </a:r>
          <a:endParaRPr lang="ru-RU" sz="1400" dirty="0"/>
        </a:p>
      </dgm:t>
    </dgm:pt>
    <dgm:pt modelId="{D0A51975-FC3C-4DD6-BD21-C3ADBB2CA3C7}" type="parTrans" cxnId="{6575F1B8-180E-4C28-8F1F-4DC59BC35911}">
      <dgm:prSet/>
      <dgm:spPr/>
      <dgm:t>
        <a:bodyPr/>
        <a:lstStyle/>
        <a:p>
          <a:pPr algn="ctr"/>
          <a:endParaRPr lang="ru-RU" sz="1200"/>
        </a:p>
      </dgm:t>
    </dgm:pt>
    <dgm:pt modelId="{93F2ED36-32E1-4D18-88EB-364EFDA21EEC}" type="sibTrans" cxnId="{6575F1B8-180E-4C28-8F1F-4DC59BC35911}">
      <dgm:prSet/>
      <dgm:spPr/>
      <dgm:t>
        <a:bodyPr/>
        <a:lstStyle/>
        <a:p>
          <a:pPr algn="ctr"/>
          <a:endParaRPr lang="ru-RU" sz="1200"/>
        </a:p>
      </dgm:t>
    </dgm:pt>
    <dgm:pt modelId="{AC87D3E6-9E97-446B-A083-C0D116B97375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Беременность – 94%</a:t>
          </a:r>
          <a:endParaRPr lang="ru-RU" sz="1400" dirty="0"/>
        </a:p>
      </dgm:t>
    </dgm:pt>
    <dgm:pt modelId="{F43D2EA7-73A5-4878-894D-FCB3643C1CBE}" type="parTrans" cxnId="{77F4E587-34F4-449D-AD79-EFDD01BE1F77}">
      <dgm:prSet/>
      <dgm:spPr/>
      <dgm:t>
        <a:bodyPr/>
        <a:lstStyle/>
        <a:p>
          <a:pPr algn="ctr"/>
          <a:endParaRPr lang="ru-RU" sz="1200"/>
        </a:p>
      </dgm:t>
    </dgm:pt>
    <dgm:pt modelId="{17D30207-6530-4B19-8FE1-2369CA4C5D19}" type="sibTrans" cxnId="{77F4E587-34F4-449D-AD79-EFDD01BE1F77}">
      <dgm:prSet/>
      <dgm:spPr/>
      <dgm:t>
        <a:bodyPr/>
        <a:lstStyle/>
        <a:p>
          <a:pPr algn="ctr"/>
          <a:endParaRPr lang="ru-RU" sz="1200"/>
        </a:p>
      </dgm:t>
    </dgm:pt>
    <dgm:pt modelId="{FCEA8737-05E2-4BC5-818D-5725B9CF6315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План первоочередных мероприятий </a:t>
          </a:r>
        </a:p>
      </dgm:t>
    </dgm:pt>
    <dgm:pt modelId="{680A959D-2E74-4CD7-80B7-561E27F56F3E}" type="parTrans" cxnId="{BAE33CB5-CB8D-41A9-9D8C-AA68C36D8348}">
      <dgm:prSet/>
      <dgm:spPr/>
      <dgm:t>
        <a:bodyPr/>
        <a:lstStyle/>
        <a:p>
          <a:pPr algn="ctr"/>
          <a:endParaRPr lang="ru-RU" sz="1200"/>
        </a:p>
      </dgm:t>
    </dgm:pt>
    <dgm:pt modelId="{DC2327BD-4DD8-49A4-8682-CD259F9AE5F1}" type="sibTrans" cxnId="{BAE33CB5-CB8D-41A9-9D8C-AA68C36D8348}">
      <dgm:prSet/>
      <dgm:spPr/>
      <dgm:t>
        <a:bodyPr/>
        <a:lstStyle/>
        <a:p>
          <a:pPr algn="ctr"/>
          <a:endParaRPr lang="ru-RU" sz="1200"/>
        </a:p>
      </dgm:t>
    </dgm:pt>
    <dgm:pt modelId="{C9A25E6B-FD00-4C8E-94FC-89A667563BFE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Беременность – 94%</a:t>
          </a:r>
        </a:p>
      </dgm:t>
    </dgm:pt>
    <dgm:pt modelId="{51E62BA8-A370-4CD1-9B6B-BBD414B5DA47}" type="parTrans" cxnId="{B621C05A-A252-48BA-8575-25509D1015DE}">
      <dgm:prSet/>
      <dgm:spPr/>
      <dgm:t>
        <a:bodyPr/>
        <a:lstStyle/>
        <a:p>
          <a:pPr algn="ctr"/>
          <a:endParaRPr lang="ru-RU" sz="1200"/>
        </a:p>
      </dgm:t>
    </dgm:pt>
    <dgm:pt modelId="{8E464538-FE91-4DDE-B1C7-27B146DD2EED}" type="sibTrans" cxnId="{B621C05A-A252-48BA-8575-25509D1015DE}">
      <dgm:prSet/>
      <dgm:spPr/>
      <dgm:t>
        <a:bodyPr/>
        <a:lstStyle/>
        <a:p>
          <a:pPr algn="ctr"/>
          <a:endParaRPr lang="ru-RU" sz="1200"/>
        </a:p>
      </dgm:t>
    </dgm:pt>
    <dgm:pt modelId="{7C1E9641-0364-4AD8-95F2-230BCCE41559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Роды – 95%</a:t>
          </a:r>
        </a:p>
      </dgm:t>
    </dgm:pt>
    <dgm:pt modelId="{A589B55B-BA3B-4253-ADC2-D5D6C1C5819B}" type="parTrans" cxnId="{8C6AAC8E-1824-47CD-864D-C64021DCDBF8}">
      <dgm:prSet/>
      <dgm:spPr/>
      <dgm:t>
        <a:bodyPr/>
        <a:lstStyle/>
        <a:p>
          <a:pPr algn="ctr"/>
          <a:endParaRPr lang="ru-RU" sz="1200"/>
        </a:p>
      </dgm:t>
    </dgm:pt>
    <dgm:pt modelId="{050EB98A-7A8B-42B2-8F8B-A44AE46FF980}" type="sibTrans" cxnId="{8C6AAC8E-1824-47CD-864D-C64021DCDBF8}">
      <dgm:prSet/>
      <dgm:spPr/>
      <dgm:t>
        <a:bodyPr/>
        <a:lstStyle/>
        <a:p>
          <a:pPr algn="ctr"/>
          <a:endParaRPr lang="ru-RU" sz="1200"/>
        </a:p>
      </dgm:t>
    </dgm:pt>
    <dgm:pt modelId="{F3436DAD-66F0-4B9D-B8F2-1AA4403FB987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Новорожденные – 99,8%</a:t>
          </a:r>
        </a:p>
      </dgm:t>
    </dgm:pt>
    <dgm:pt modelId="{FD103DCB-101A-44FB-9240-11895EB18EA3}" type="parTrans" cxnId="{D6105E94-151C-4C4F-A741-2FC2A52E98B2}">
      <dgm:prSet/>
      <dgm:spPr/>
      <dgm:t>
        <a:bodyPr/>
        <a:lstStyle/>
        <a:p>
          <a:pPr algn="ctr"/>
          <a:endParaRPr lang="ru-RU" sz="1200"/>
        </a:p>
      </dgm:t>
    </dgm:pt>
    <dgm:pt modelId="{22E30B5D-A3FE-4429-BA34-D3FF8FE12A4F}" type="sibTrans" cxnId="{D6105E94-151C-4C4F-A741-2FC2A52E98B2}">
      <dgm:prSet/>
      <dgm:spPr/>
      <dgm:t>
        <a:bodyPr/>
        <a:lstStyle/>
        <a:p>
          <a:pPr algn="ctr"/>
          <a:endParaRPr lang="ru-RU" sz="1200"/>
        </a:p>
      </dgm:t>
    </dgm:pt>
    <dgm:pt modelId="{B2E1A492-0D93-422C-87FF-F7EECCE69263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Новорожденные – 99,8%</a:t>
          </a:r>
          <a:endParaRPr lang="ru-RU" sz="1400" dirty="0"/>
        </a:p>
      </dgm:t>
    </dgm:pt>
    <dgm:pt modelId="{41FBDC48-58B0-47AB-B67A-8917E5695844}" type="parTrans" cxnId="{F87340C2-4D72-4362-89F7-CF04B76BF3D3}">
      <dgm:prSet/>
      <dgm:spPr/>
      <dgm:t>
        <a:bodyPr/>
        <a:lstStyle/>
        <a:p>
          <a:pPr algn="ctr"/>
          <a:endParaRPr lang="ru-RU" sz="1200"/>
        </a:p>
      </dgm:t>
    </dgm:pt>
    <dgm:pt modelId="{2ABF6F21-C7DD-42A2-8615-EC514DA3EFD3}" type="sibTrans" cxnId="{F87340C2-4D72-4362-89F7-CF04B76BF3D3}">
      <dgm:prSet/>
      <dgm:spPr/>
      <dgm:t>
        <a:bodyPr/>
        <a:lstStyle/>
        <a:p>
          <a:pPr algn="ctr"/>
          <a:endParaRPr lang="ru-RU" sz="1200"/>
        </a:p>
      </dgm:t>
    </dgm:pt>
    <dgm:pt modelId="{1007EF7E-85DB-484D-88B6-2CC18C1BABC3}">
      <dgm:prSet phldrT="[Текст]" custT="1"/>
      <dgm:spPr>
        <a:solidFill>
          <a:schemeClr val="accent5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400" dirty="0" smtClean="0"/>
            <a:t>Роды – 94,5%</a:t>
          </a:r>
          <a:endParaRPr lang="ru-RU" sz="1400" dirty="0"/>
        </a:p>
      </dgm:t>
    </dgm:pt>
    <dgm:pt modelId="{37BDD01A-77E8-4E84-B769-70DD66CA1542}" type="parTrans" cxnId="{4E000FDD-61F0-46A9-A2E6-0A4A6A12DB16}">
      <dgm:prSet/>
      <dgm:spPr/>
      <dgm:t>
        <a:bodyPr/>
        <a:lstStyle/>
        <a:p>
          <a:pPr algn="ctr"/>
          <a:endParaRPr lang="ru-RU" sz="1200"/>
        </a:p>
      </dgm:t>
    </dgm:pt>
    <dgm:pt modelId="{CB63E58D-DCBD-4A7E-89BD-8B7C4209B364}" type="sibTrans" cxnId="{4E000FDD-61F0-46A9-A2E6-0A4A6A12DB16}">
      <dgm:prSet/>
      <dgm:spPr/>
      <dgm:t>
        <a:bodyPr/>
        <a:lstStyle/>
        <a:p>
          <a:pPr algn="ctr"/>
          <a:endParaRPr lang="ru-RU" sz="1200"/>
        </a:p>
      </dgm:t>
    </dgm:pt>
    <dgm:pt modelId="{CC639306-5475-4F13-8AB5-827D5D3385D7}" type="pres">
      <dgm:prSet presAssocID="{A671AE3C-5158-448C-A658-E0F897473C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875DDD-B9BD-4E1C-8DAF-122599B39A37}" type="pres">
      <dgm:prSet presAssocID="{44A0F603-E84B-4805-BD4D-ACF3AF61103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227280E-20BF-4235-A865-07673915434E}" type="pres">
      <dgm:prSet presAssocID="{44A0F603-E84B-4805-BD4D-ACF3AF611031}" presName="rootComposite1" presStyleCnt="0"/>
      <dgm:spPr/>
      <dgm:t>
        <a:bodyPr/>
        <a:lstStyle/>
        <a:p>
          <a:endParaRPr lang="ru-RU"/>
        </a:p>
      </dgm:t>
    </dgm:pt>
    <dgm:pt modelId="{DD65A6F5-71B8-4416-BF63-144EF0F3AD0C}" type="pres">
      <dgm:prSet presAssocID="{44A0F603-E84B-4805-BD4D-ACF3AF611031}" presName="rootText1" presStyleLbl="node0" presStyleIdx="0" presStyleCnt="1" custScaleX="1638512" custScaleY="1928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E2B9BF-F2DE-4972-82A9-A4DAC3D4C196}" type="pres">
      <dgm:prSet presAssocID="{44A0F603-E84B-4805-BD4D-ACF3AF61103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5B98CA9-6017-4129-A068-BBF4C51B0346}" type="pres">
      <dgm:prSet presAssocID="{44A0F603-E84B-4805-BD4D-ACF3AF611031}" presName="hierChild2" presStyleCnt="0"/>
      <dgm:spPr/>
      <dgm:t>
        <a:bodyPr/>
        <a:lstStyle/>
        <a:p>
          <a:endParaRPr lang="ru-RU"/>
        </a:p>
      </dgm:t>
    </dgm:pt>
    <dgm:pt modelId="{2FB9755D-589A-4E38-84CE-B39F305AA28B}" type="pres">
      <dgm:prSet presAssocID="{680A959D-2E74-4CD7-80B7-561E27F56F3E}" presName="Name37" presStyleLbl="parChTrans1D2" presStyleIdx="0" presStyleCnt="2"/>
      <dgm:spPr/>
      <dgm:t>
        <a:bodyPr/>
        <a:lstStyle/>
        <a:p>
          <a:endParaRPr lang="ru-RU"/>
        </a:p>
      </dgm:t>
    </dgm:pt>
    <dgm:pt modelId="{DBA17ED0-2F86-4240-909B-A3C444D8E453}" type="pres">
      <dgm:prSet presAssocID="{FCEA8737-05E2-4BC5-818D-5725B9CF631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0764685-78DC-488C-8410-D02A825FB86F}" type="pres">
      <dgm:prSet presAssocID="{FCEA8737-05E2-4BC5-818D-5725B9CF6315}" presName="rootComposite" presStyleCnt="0"/>
      <dgm:spPr/>
      <dgm:t>
        <a:bodyPr/>
        <a:lstStyle/>
        <a:p>
          <a:endParaRPr lang="ru-RU"/>
        </a:p>
      </dgm:t>
    </dgm:pt>
    <dgm:pt modelId="{7B23AA66-7322-44EF-873B-64848182E8F8}" type="pres">
      <dgm:prSet presAssocID="{FCEA8737-05E2-4BC5-818D-5725B9CF6315}" presName="rootText" presStyleLbl="node2" presStyleIdx="0" presStyleCnt="2" custScaleX="916240" custScaleY="221869" custLinFactNeighborX="-176" custLinFactNeighborY="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94AA7F-B3D3-48B6-9DA2-988E1419C937}" type="pres">
      <dgm:prSet presAssocID="{FCEA8737-05E2-4BC5-818D-5725B9CF6315}" presName="rootConnector" presStyleLbl="node2" presStyleIdx="0" presStyleCnt="2"/>
      <dgm:spPr/>
      <dgm:t>
        <a:bodyPr/>
        <a:lstStyle/>
        <a:p>
          <a:endParaRPr lang="ru-RU"/>
        </a:p>
      </dgm:t>
    </dgm:pt>
    <dgm:pt modelId="{514812DE-33A2-4C6B-B338-1FA5AB80F416}" type="pres">
      <dgm:prSet presAssocID="{FCEA8737-05E2-4BC5-818D-5725B9CF6315}" presName="hierChild4" presStyleCnt="0"/>
      <dgm:spPr/>
      <dgm:t>
        <a:bodyPr/>
        <a:lstStyle/>
        <a:p>
          <a:endParaRPr lang="ru-RU"/>
        </a:p>
      </dgm:t>
    </dgm:pt>
    <dgm:pt modelId="{F48ACB76-9DA6-4196-80B2-01A05D8FA808}" type="pres">
      <dgm:prSet presAssocID="{51E62BA8-A370-4CD1-9B6B-BBD414B5DA47}" presName="Name37" presStyleLbl="parChTrans1D3" presStyleIdx="0" presStyleCnt="6"/>
      <dgm:spPr/>
      <dgm:t>
        <a:bodyPr/>
        <a:lstStyle/>
        <a:p>
          <a:endParaRPr lang="ru-RU"/>
        </a:p>
      </dgm:t>
    </dgm:pt>
    <dgm:pt modelId="{9FE1F30B-7EDE-4BF6-AF5B-BC98747B2DC2}" type="pres">
      <dgm:prSet presAssocID="{C9A25E6B-FD00-4C8E-94FC-89A667563BF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F9813FD-7E20-46B3-BF21-8543A9700A8F}" type="pres">
      <dgm:prSet presAssocID="{C9A25E6B-FD00-4C8E-94FC-89A667563BFE}" presName="rootComposite" presStyleCnt="0"/>
      <dgm:spPr/>
      <dgm:t>
        <a:bodyPr/>
        <a:lstStyle/>
        <a:p>
          <a:endParaRPr lang="ru-RU"/>
        </a:p>
      </dgm:t>
    </dgm:pt>
    <dgm:pt modelId="{EA84E4E3-F206-4B7A-A896-F268C652D5A6}" type="pres">
      <dgm:prSet presAssocID="{C9A25E6B-FD00-4C8E-94FC-89A667563BFE}" presName="rootText" presStyleLbl="node3" presStyleIdx="0" presStyleCnt="6" custScaleX="758810" custScaleY="186475" custLinFactNeighborX="3406" custLinFactNeighborY="-32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A92028-C149-4BAC-936F-7709AA192C27}" type="pres">
      <dgm:prSet presAssocID="{C9A25E6B-FD00-4C8E-94FC-89A667563BFE}" presName="rootConnector" presStyleLbl="node3" presStyleIdx="0" presStyleCnt="6"/>
      <dgm:spPr/>
      <dgm:t>
        <a:bodyPr/>
        <a:lstStyle/>
        <a:p>
          <a:endParaRPr lang="ru-RU"/>
        </a:p>
      </dgm:t>
    </dgm:pt>
    <dgm:pt modelId="{871518AD-7A64-4AD5-8D64-B930533AA3CF}" type="pres">
      <dgm:prSet presAssocID="{C9A25E6B-FD00-4C8E-94FC-89A667563BFE}" presName="hierChild4" presStyleCnt="0"/>
      <dgm:spPr/>
      <dgm:t>
        <a:bodyPr/>
        <a:lstStyle/>
        <a:p>
          <a:endParaRPr lang="ru-RU"/>
        </a:p>
      </dgm:t>
    </dgm:pt>
    <dgm:pt modelId="{613EBA5E-FDB4-45DD-B143-10A8B2088480}" type="pres">
      <dgm:prSet presAssocID="{C9A25E6B-FD00-4C8E-94FC-89A667563BFE}" presName="hierChild5" presStyleCnt="0"/>
      <dgm:spPr/>
      <dgm:t>
        <a:bodyPr/>
        <a:lstStyle/>
        <a:p>
          <a:endParaRPr lang="ru-RU"/>
        </a:p>
      </dgm:t>
    </dgm:pt>
    <dgm:pt modelId="{218C1B08-A1A7-43B8-9808-980A916B0075}" type="pres">
      <dgm:prSet presAssocID="{A589B55B-BA3B-4253-ADC2-D5D6C1C5819B}" presName="Name37" presStyleLbl="parChTrans1D3" presStyleIdx="1" presStyleCnt="6"/>
      <dgm:spPr/>
      <dgm:t>
        <a:bodyPr/>
        <a:lstStyle/>
        <a:p>
          <a:endParaRPr lang="ru-RU"/>
        </a:p>
      </dgm:t>
    </dgm:pt>
    <dgm:pt modelId="{C80350F7-F1B0-4634-A7E7-4456C798A6EA}" type="pres">
      <dgm:prSet presAssocID="{7C1E9641-0364-4AD8-95F2-230BCCE4155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829B60B-8E6A-4205-B26C-2D1513FF5033}" type="pres">
      <dgm:prSet presAssocID="{7C1E9641-0364-4AD8-95F2-230BCCE41559}" presName="rootComposite" presStyleCnt="0"/>
      <dgm:spPr/>
      <dgm:t>
        <a:bodyPr/>
        <a:lstStyle/>
        <a:p>
          <a:endParaRPr lang="ru-RU"/>
        </a:p>
      </dgm:t>
    </dgm:pt>
    <dgm:pt modelId="{3D5710D1-592B-4646-8F73-2BB5C882A4C9}" type="pres">
      <dgm:prSet presAssocID="{7C1E9641-0364-4AD8-95F2-230BCCE41559}" presName="rootText" presStyleLbl="node3" presStyleIdx="1" presStyleCnt="6" custScaleX="761374" custScaleY="131079" custLinFactNeighborX="3406" custLinFactNeighborY="-86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B86A92-8C65-4176-94F0-1D2C5CA64B9B}" type="pres">
      <dgm:prSet presAssocID="{7C1E9641-0364-4AD8-95F2-230BCCE41559}" presName="rootConnector" presStyleLbl="node3" presStyleIdx="1" presStyleCnt="6"/>
      <dgm:spPr/>
      <dgm:t>
        <a:bodyPr/>
        <a:lstStyle/>
        <a:p>
          <a:endParaRPr lang="ru-RU"/>
        </a:p>
      </dgm:t>
    </dgm:pt>
    <dgm:pt modelId="{798B4297-9780-4E89-A213-7F73494870D1}" type="pres">
      <dgm:prSet presAssocID="{7C1E9641-0364-4AD8-95F2-230BCCE41559}" presName="hierChild4" presStyleCnt="0"/>
      <dgm:spPr/>
      <dgm:t>
        <a:bodyPr/>
        <a:lstStyle/>
        <a:p>
          <a:endParaRPr lang="ru-RU"/>
        </a:p>
      </dgm:t>
    </dgm:pt>
    <dgm:pt modelId="{C65B0CDB-03B5-4494-9F6F-96752135C4EC}" type="pres">
      <dgm:prSet presAssocID="{7C1E9641-0364-4AD8-95F2-230BCCE41559}" presName="hierChild5" presStyleCnt="0"/>
      <dgm:spPr/>
      <dgm:t>
        <a:bodyPr/>
        <a:lstStyle/>
        <a:p>
          <a:endParaRPr lang="ru-RU"/>
        </a:p>
      </dgm:t>
    </dgm:pt>
    <dgm:pt modelId="{B03D3994-6E85-4463-8C7E-2F6079ED103E}" type="pres">
      <dgm:prSet presAssocID="{FD103DCB-101A-44FB-9240-11895EB18EA3}" presName="Name37" presStyleLbl="parChTrans1D3" presStyleIdx="2" presStyleCnt="6"/>
      <dgm:spPr/>
      <dgm:t>
        <a:bodyPr/>
        <a:lstStyle/>
        <a:p>
          <a:endParaRPr lang="ru-RU"/>
        </a:p>
      </dgm:t>
    </dgm:pt>
    <dgm:pt modelId="{D1545344-B9F0-4F83-87FC-27717CB0322A}" type="pres">
      <dgm:prSet presAssocID="{F3436DAD-66F0-4B9D-B8F2-1AA4403FB98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D1E101F-AFA4-4EE0-828A-8AB11ECF5341}" type="pres">
      <dgm:prSet presAssocID="{F3436DAD-66F0-4B9D-B8F2-1AA4403FB987}" presName="rootComposite" presStyleCnt="0"/>
      <dgm:spPr/>
      <dgm:t>
        <a:bodyPr/>
        <a:lstStyle/>
        <a:p>
          <a:endParaRPr lang="ru-RU"/>
        </a:p>
      </dgm:t>
    </dgm:pt>
    <dgm:pt modelId="{7FFD8EDA-9591-4132-9679-661056AAA598}" type="pres">
      <dgm:prSet presAssocID="{F3436DAD-66F0-4B9D-B8F2-1AA4403FB987}" presName="rootText" presStyleLbl="node3" presStyleIdx="2" presStyleCnt="6" custScaleX="770519" custScaleY="174474" custLinFactY="-41125" custLinFactNeighborX="340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BE31A0-BE5F-420B-BF7D-27D11C585CD0}" type="pres">
      <dgm:prSet presAssocID="{F3436DAD-66F0-4B9D-B8F2-1AA4403FB987}" presName="rootConnector" presStyleLbl="node3" presStyleIdx="2" presStyleCnt="6"/>
      <dgm:spPr/>
      <dgm:t>
        <a:bodyPr/>
        <a:lstStyle/>
        <a:p>
          <a:endParaRPr lang="ru-RU"/>
        </a:p>
      </dgm:t>
    </dgm:pt>
    <dgm:pt modelId="{D2D16484-2142-4737-94E4-3C20DCD91DDE}" type="pres">
      <dgm:prSet presAssocID="{F3436DAD-66F0-4B9D-B8F2-1AA4403FB987}" presName="hierChild4" presStyleCnt="0"/>
      <dgm:spPr/>
      <dgm:t>
        <a:bodyPr/>
        <a:lstStyle/>
        <a:p>
          <a:endParaRPr lang="ru-RU"/>
        </a:p>
      </dgm:t>
    </dgm:pt>
    <dgm:pt modelId="{60D5F446-8647-4107-958F-1A23E0C346DE}" type="pres">
      <dgm:prSet presAssocID="{F3436DAD-66F0-4B9D-B8F2-1AA4403FB987}" presName="hierChild5" presStyleCnt="0"/>
      <dgm:spPr/>
      <dgm:t>
        <a:bodyPr/>
        <a:lstStyle/>
        <a:p>
          <a:endParaRPr lang="ru-RU"/>
        </a:p>
      </dgm:t>
    </dgm:pt>
    <dgm:pt modelId="{F3EB3144-389F-4CBD-B9D6-960B19ED4DCD}" type="pres">
      <dgm:prSet presAssocID="{FCEA8737-05E2-4BC5-818D-5725B9CF6315}" presName="hierChild5" presStyleCnt="0"/>
      <dgm:spPr/>
      <dgm:t>
        <a:bodyPr/>
        <a:lstStyle/>
        <a:p>
          <a:endParaRPr lang="ru-RU"/>
        </a:p>
      </dgm:t>
    </dgm:pt>
    <dgm:pt modelId="{77598313-FD56-43A8-83F9-FBD98EC526A5}" type="pres">
      <dgm:prSet presAssocID="{D0A51975-FC3C-4DD6-BD21-C3ADBB2CA3C7}" presName="Name37" presStyleLbl="parChTrans1D2" presStyleIdx="1" presStyleCnt="2"/>
      <dgm:spPr/>
      <dgm:t>
        <a:bodyPr/>
        <a:lstStyle/>
        <a:p>
          <a:endParaRPr lang="ru-RU"/>
        </a:p>
      </dgm:t>
    </dgm:pt>
    <dgm:pt modelId="{0066BF2F-97D4-4F30-B9BC-0D7956847D57}" type="pres">
      <dgm:prSet presAssocID="{77EF22DD-CB9F-4AF5-B143-D7D38FF7F9D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DAB23672-2B59-4ECD-905A-BBC015DDC234}" type="pres">
      <dgm:prSet presAssocID="{77EF22DD-CB9F-4AF5-B143-D7D38FF7F9D7}" presName="rootComposite" presStyleCnt="0"/>
      <dgm:spPr/>
      <dgm:t>
        <a:bodyPr/>
        <a:lstStyle/>
        <a:p>
          <a:endParaRPr lang="ru-RU"/>
        </a:p>
      </dgm:t>
    </dgm:pt>
    <dgm:pt modelId="{3352A50E-C643-4E7D-811D-182E3ABDC32C}" type="pres">
      <dgm:prSet presAssocID="{77EF22DD-CB9F-4AF5-B143-D7D38FF7F9D7}" presName="rootText" presStyleLbl="node2" presStyleIdx="1" presStyleCnt="2" custScaleX="933419" custScaleY="224004" custLinFactNeighborX="-3867" custLinFactNeighborY="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07D11D-DD5C-45A3-A837-A69840A76026}" type="pres">
      <dgm:prSet presAssocID="{77EF22DD-CB9F-4AF5-B143-D7D38FF7F9D7}" presName="rootConnector" presStyleLbl="node2" presStyleIdx="1" presStyleCnt="2"/>
      <dgm:spPr/>
      <dgm:t>
        <a:bodyPr/>
        <a:lstStyle/>
        <a:p>
          <a:endParaRPr lang="ru-RU"/>
        </a:p>
      </dgm:t>
    </dgm:pt>
    <dgm:pt modelId="{BDF2E82F-0908-4C6E-A013-29ACBE4CC856}" type="pres">
      <dgm:prSet presAssocID="{77EF22DD-CB9F-4AF5-B143-D7D38FF7F9D7}" presName="hierChild4" presStyleCnt="0"/>
      <dgm:spPr/>
      <dgm:t>
        <a:bodyPr/>
        <a:lstStyle/>
        <a:p>
          <a:endParaRPr lang="ru-RU"/>
        </a:p>
      </dgm:t>
    </dgm:pt>
    <dgm:pt modelId="{609F6AEF-EA70-4B49-BD78-636BB0A770C6}" type="pres">
      <dgm:prSet presAssocID="{F43D2EA7-73A5-4878-894D-FCB3643C1CBE}" presName="Name37" presStyleLbl="parChTrans1D3" presStyleIdx="3" presStyleCnt="6"/>
      <dgm:spPr/>
      <dgm:t>
        <a:bodyPr/>
        <a:lstStyle/>
        <a:p>
          <a:endParaRPr lang="ru-RU"/>
        </a:p>
      </dgm:t>
    </dgm:pt>
    <dgm:pt modelId="{125E607B-836B-4C3E-92D1-143DF1F87F4B}" type="pres">
      <dgm:prSet presAssocID="{AC87D3E6-9E97-446B-A083-C0D116B97375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7B1977B-30A5-4B20-8EBB-3F19AD206658}" type="pres">
      <dgm:prSet presAssocID="{AC87D3E6-9E97-446B-A083-C0D116B97375}" presName="rootComposite" presStyleCnt="0"/>
      <dgm:spPr/>
      <dgm:t>
        <a:bodyPr/>
        <a:lstStyle/>
        <a:p>
          <a:endParaRPr lang="ru-RU"/>
        </a:p>
      </dgm:t>
    </dgm:pt>
    <dgm:pt modelId="{E6DE3055-C72A-4A5F-8D18-B2C1D40DCF9E}" type="pres">
      <dgm:prSet presAssocID="{AC87D3E6-9E97-446B-A083-C0D116B97375}" presName="rootText" presStyleLbl="node3" presStyleIdx="3" presStyleCnt="6" custScaleX="724267" custScaleY="174111" custLinFactNeighborX="-32826" custLinFactNeighborY="-32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A5AFC1-2A4F-4D77-A8A0-153C686A7CF6}" type="pres">
      <dgm:prSet presAssocID="{AC87D3E6-9E97-446B-A083-C0D116B97375}" presName="rootConnector" presStyleLbl="node3" presStyleIdx="3" presStyleCnt="6"/>
      <dgm:spPr/>
      <dgm:t>
        <a:bodyPr/>
        <a:lstStyle/>
        <a:p>
          <a:endParaRPr lang="ru-RU"/>
        </a:p>
      </dgm:t>
    </dgm:pt>
    <dgm:pt modelId="{54D3EA9D-93B8-4A8D-9D44-C81D91C5598F}" type="pres">
      <dgm:prSet presAssocID="{AC87D3E6-9E97-446B-A083-C0D116B97375}" presName="hierChild4" presStyleCnt="0"/>
      <dgm:spPr/>
      <dgm:t>
        <a:bodyPr/>
        <a:lstStyle/>
        <a:p>
          <a:endParaRPr lang="ru-RU"/>
        </a:p>
      </dgm:t>
    </dgm:pt>
    <dgm:pt modelId="{905CC094-C856-40C7-90D5-23D24F822020}" type="pres">
      <dgm:prSet presAssocID="{AC87D3E6-9E97-446B-A083-C0D116B97375}" presName="hierChild5" presStyleCnt="0"/>
      <dgm:spPr/>
      <dgm:t>
        <a:bodyPr/>
        <a:lstStyle/>
        <a:p>
          <a:endParaRPr lang="ru-RU"/>
        </a:p>
      </dgm:t>
    </dgm:pt>
    <dgm:pt modelId="{B4687B31-BD68-4315-BDE2-2CCA46FBEF8C}" type="pres">
      <dgm:prSet presAssocID="{37BDD01A-77E8-4E84-B769-70DD66CA1542}" presName="Name37" presStyleLbl="parChTrans1D3" presStyleIdx="4" presStyleCnt="6"/>
      <dgm:spPr/>
      <dgm:t>
        <a:bodyPr/>
        <a:lstStyle/>
        <a:p>
          <a:endParaRPr lang="ru-RU"/>
        </a:p>
      </dgm:t>
    </dgm:pt>
    <dgm:pt modelId="{6DDC5A47-5B47-4F98-A70A-399D92821646}" type="pres">
      <dgm:prSet presAssocID="{1007EF7E-85DB-484D-88B6-2CC18C1BABC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19BE58C-641D-4AC5-8379-EF77B7C615D3}" type="pres">
      <dgm:prSet presAssocID="{1007EF7E-85DB-484D-88B6-2CC18C1BABC3}" presName="rootComposite" presStyleCnt="0"/>
      <dgm:spPr/>
      <dgm:t>
        <a:bodyPr/>
        <a:lstStyle/>
        <a:p>
          <a:endParaRPr lang="ru-RU"/>
        </a:p>
      </dgm:t>
    </dgm:pt>
    <dgm:pt modelId="{44D7825D-05F8-49F6-A6D2-4EF18E65CDDF}" type="pres">
      <dgm:prSet presAssocID="{1007EF7E-85DB-484D-88B6-2CC18C1BABC3}" presName="rootText" presStyleLbl="node3" presStyleIdx="4" presStyleCnt="6" custScaleX="736417" custScaleY="161115" custLinFactNeighborX="-32825" custLinFactNeighborY="-86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FC35E7-E41D-4BA4-9D52-F6CC1C1D74DF}" type="pres">
      <dgm:prSet presAssocID="{1007EF7E-85DB-484D-88B6-2CC18C1BABC3}" presName="rootConnector" presStyleLbl="node3" presStyleIdx="4" presStyleCnt="6"/>
      <dgm:spPr/>
      <dgm:t>
        <a:bodyPr/>
        <a:lstStyle/>
        <a:p>
          <a:endParaRPr lang="ru-RU"/>
        </a:p>
      </dgm:t>
    </dgm:pt>
    <dgm:pt modelId="{9B077AAC-5941-4F70-8029-A8C88FBF288B}" type="pres">
      <dgm:prSet presAssocID="{1007EF7E-85DB-484D-88B6-2CC18C1BABC3}" presName="hierChild4" presStyleCnt="0"/>
      <dgm:spPr/>
      <dgm:t>
        <a:bodyPr/>
        <a:lstStyle/>
        <a:p>
          <a:endParaRPr lang="ru-RU"/>
        </a:p>
      </dgm:t>
    </dgm:pt>
    <dgm:pt modelId="{42273B45-2A30-4CA2-8FD1-F59AE8AEA8E3}" type="pres">
      <dgm:prSet presAssocID="{1007EF7E-85DB-484D-88B6-2CC18C1BABC3}" presName="hierChild5" presStyleCnt="0"/>
      <dgm:spPr/>
      <dgm:t>
        <a:bodyPr/>
        <a:lstStyle/>
        <a:p>
          <a:endParaRPr lang="ru-RU"/>
        </a:p>
      </dgm:t>
    </dgm:pt>
    <dgm:pt modelId="{709FDE9B-813F-42F1-8555-15283A24636F}" type="pres">
      <dgm:prSet presAssocID="{41FBDC48-58B0-47AB-B67A-8917E5695844}" presName="Name37" presStyleLbl="parChTrans1D3" presStyleIdx="5" presStyleCnt="6"/>
      <dgm:spPr/>
      <dgm:t>
        <a:bodyPr/>
        <a:lstStyle/>
        <a:p>
          <a:endParaRPr lang="ru-RU"/>
        </a:p>
      </dgm:t>
    </dgm:pt>
    <dgm:pt modelId="{C1F95470-F61C-4DFE-A65C-CF181F34FE54}" type="pres">
      <dgm:prSet presAssocID="{B2E1A492-0D93-422C-87FF-F7EECCE6926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A5C54964-42BA-4767-8F24-F5721FE07689}" type="pres">
      <dgm:prSet presAssocID="{B2E1A492-0D93-422C-87FF-F7EECCE69263}" presName="rootComposite" presStyleCnt="0"/>
      <dgm:spPr/>
      <dgm:t>
        <a:bodyPr/>
        <a:lstStyle/>
        <a:p>
          <a:endParaRPr lang="ru-RU"/>
        </a:p>
      </dgm:t>
    </dgm:pt>
    <dgm:pt modelId="{6976A5C2-44E6-4F18-96DE-7AB6CC0B7F29}" type="pres">
      <dgm:prSet presAssocID="{B2E1A492-0D93-422C-87FF-F7EECCE69263}" presName="rootText" presStyleLbl="node3" presStyleIdx="5" presStyleCnt="6" custScaleX="746930" custScaleY="143733" custLinFactY="-41125" custLinFactNeighborX="-3282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F0FA7B-04C8-47C2-8E11-C32F7F609B10}" type="pres">
      <dgm:prSet presAssocID="{B2E1A492-0D93-422C-87FF-F7EECCE69263}" presName="rootConnector" presStyleLbl="node3" presStyleIdx="5" presStyleCnt="6"/>
      <dgm:spPr/>
      <dgm:t>
        <a:bodyPr/>
        <a:lstStyle/>
        <a:p>
          <a:endParaRPr lang="ru-RU"/>
        </a:p>
      </dgm:t>
    </dgm:pt>
    <dgm:pt modelId="{75A02211-62CE-40D0-B8AE-963CB18151DF}" type="pres">
      <dgm:prSet presAssocID="{B2E1A492-0D93-422C-87FF-F7EECCE69263}" presName="hierChild4" presStyleCnt="0"/>
      <dgm:spPr/>
      <dgm:t>
        <a:bodyPr/>
        <a:lstStyle/>
        <a:p>
          <a:endParaRPr lang="ru-RU"/>
        </a:p>
      </dgm:t>
    </dgm:pt>
    <dgm:pt modelId="{0F25F2DE-5585-4B4B-ADC6-B8710BF49604}" type="pres">
      <dgm:prSet presAssocID="{B2E1A492-0D93-422C-87FF-F7EECCE69263}" presName="hierChild5" presStyleCnt="0"/>
      <dgm:spPr/>
      <dgm:t>
        <a:bodyPr/>
        <a:lstStyle/>
        <a:p>
          <a:endParaRPr lang="ru-RU"/>
        </a:p>
      </dgm:t>
    </dgm:pt>
    <dgm:pt modelId="{F63E0A3A-656A-4EF3-8F39-153C760853BA}" type="pres">
      <dgm:prSet presAssocID="{77EF22DD-CB9F-4AF5-B143-D7D38FF7F9D7}" presName="hierChild5" presStyleCnt="0"/>
      <dgm:spPr/>
      <dgm:t>
        <a:bodyPr/>
        <a:lstStyle/>
        <a:p>
          <a:endParaRPr lang="ru-RU"/>
        </a:p>
      </dgm:t>
    </dgm:pt>
    <dgm:pt modelId="{D23F419F-D716-4143-9A6D-7992C4ED40FF}" type="pres">
      <dgm:prSet presAssocID="{44A0F603-E84B-4805-BD4D-ACF3AF611031}" presName="hierChild3" presStyleCnt="0"/>
      <dgm:spPr/>
      <dgm:t>
        <a:bodyPr/>
        <a:lstStyle/>
        <a:p>
          <a:endParaRPr lang="ru-RU"/>
        </a:p>
      </dgm:t>
    </dgm:pt>
  </dgm:ptLst>
  <dgm:cxnLst>
    <dgm:cxn modelId="{815C8933-A31A-4F73-BE9E-B403F69FDC8F}" type="presOf" srcId="{FCEA8737-05E2-4BC5-818D-5725B9CF6315}" destId="{5E94AA7F-B3D3-48B6-9DA2-988E1419C937}" srcOrd="1" destOrd="0" presId="urn:microsoft.com/office/officeart/2005/8/layout/orgChart1"/>
    <dgm:cxn modelId="{4F3E4B67-1163-448D-A2CD-7EB3B063BC5D}" type="presOf" srcId="{AC87D3E6-9E97-446B-A083-C0D116B97375}" destId="{6AA5AFC1-2A4F-4D77-A8A0-153C686A7CF6}" srcOrd="1" destOrd="0" presId="urn:microsoft.com/office/officeart/2005/8/layout/orgChart1"/>
    <dgm:cxn modelId="{E90C87FF-8438-48AA-9EB1-BA8E09C0F7A6}" srcId="{A671AE3C-5158-448C-A658-E0F897473CC2}" destId="{44A0F603-E84B-4805-BD4D-ACF3AF611031}" srcOrd="0" destOrd="0" parTransId="{824640E1-12C4-4CD2-829F-709F0CB83A54}" sibTransId="{D6AFAA2B-57CF-4B47-A783-4D749CBE5903}"/>
    <dgm:cxn modelId="{4E000FDD-61F0-46A9-A2E6-0A4A6A12DB16}" srcId="{77EF22DD-CB9F-4AF5-B143-D7D38FF7F9D7}" destId="{1007EF7E-85DB-484D-88B6-2CC18C1BABC3}" srcOrd="1" destOrd="0" parTransId="{37BDD01A-77E8-4E84-B769-70DD66CA1542}" sibTransId="{CB63E58D-DCBD-4A7E-89BD-8B7C4209B364}"/>
    <dgm:cxn modelId="{48E14CF0-DED6-4166-9EE4-F4F75095849A}" type="presOf" srcId="{C9A25E6B-FD00-4C8E-94FC-89A667563BFE}" destId="{EA84E4E3-F206-4B7A-A896-F268C652D5A6}" srcOrd="0" destOrd="0" presId="urn:microsoft.com/office/officeart/2005/8/layout/orgChart1"/>
    <dgm:cxn modelId="{BAE33CB5-CB8D-41A9-9D8C-AA68C36D8348}" srcId="{44A0F603-E84B-4805-BD4D-ACF3AF611031}" destId="{FCEA8737-05E2-4BC5-818D-5725B9CF6315}" srcOrd="0" destOrd="0" parTransId="{680A959D-2E74-4CD7-80B7-561E27F56F3E}" sibTransId="{DC2327BD-4DD8-49A4-8682-CD259F9AE5F1}"/>
    <dgm:cxn modelId="{D6105E94-151C-4C4F-A741-2FC2A52E98B2}" srcId="{FCEA8737-05E2-4BC5-818D-5725B9CF6315}" destId="{F3436DAD-66F0-4B9D-B8F2-1AA4403FB987}" srcOrd="2" destOrd="0" parTransId="{FD103DCB-101A-44FB-9240-11895EB18EA3}" sibTransId="{22E30B5D-A3FE-4429-BA34-D3FF8FE12A4F}"/>
    <dgm:cxn modelId="{B621C05A-A252-48BA-8575-25509D1015DE}" srcId="{FCEA8737-05E2-4BC5-818D-5725B9CF6315}" destId="{C9A25E6B-FD00-4C8E-94FC-89A667563BFE}" srcOrd="0" destOrd="0" parTransId="{51E62BA8-A370-4CD1-9B6B-BBD414B5DA47}" sibTransId="{8E464538-FE91-4DDE-B1C7-27B146DD2EED}"/>
    <dgm:cxn modelId="{632BDCE5-9CDA-4CC8-912C-5A2C2082594B}" type="presOf" srcId="{FCEA8737-05E2-4BC5-818D-5725B9CF6315}" destId="{7B23AA66-7322-44EF-873B-64848182E8F8}" srcOrd="0" destOrd="0" presId="urn:microsoft.com/office/officeart/2005/8/layout/orgChart1"/>
    <dgm:cxn modelId="{393D7EAA-8F2E-465F-A313-E095A0437219}" type="presOf" srcId="{77EF22DD-CB9F-4AF5-B143-D7D38FF7F9D7}" destId="{3352A50E-C643-4E7D-811D-182E3ABDC32C}" srcOrd="0" destOrd="0" presId="urn:microsoft.com/office/officeart/2005/8/layout/orgChart1"/>
    <dgm:cxn modelId="{07482E16-33F8-4306-B23D-A017D1C77891}" type="presOf" srcId="{1007EF7E-85DB-484D-88B6-2CC18C1BABC3}" destId="{44D7825D-05F8-49F6-A6D2-4EF18E65CDDF}" srcOrd="0" destOrd="0" presId="urn:microsoft.com/office/officeart/2005/8/layout/orgChart1"/>
    <dgm:cxn modelId="{FF3695AB-D62C-479C-8728-0B15AA3619BE}" type="presOf" srcId="{37BDD01A-77E8-4E84-B769-70DD66CA1542}" destId="{B4687B31-BD68-4315-BDE2-2CCA46FBEF8C}" srcOrd="0" destOrd="0" presId="urn:microsoft.com/office/officeart/2005/8/layout/orgChart1"/>
    <dgm:cxn modelId="{80E5DA4B-FE09-47A6-885D-85F6AC6B10D1}" type="presOf" srcId="{680A959D-2E74-4CD7-80B7-561E27F56F3E}" destId="{2FB9755D-589A-4E38-84CE-B39F305AA28B}" srcOrd="0" destOrd="0" presId="urn:microsoft.com/office/officeart/2005/8/layout/orgChart1"/>
    <dgm:cxn modelId="{5B5C06B8-6F17-47C8-96C4-B00BC707BF89}" type="presOf" srcId="{D0A51975-FC3C-4DD6-BD21-C3ADBB2CA3C7}" destId="{77598313-FD56-43A8-83F9-FBD98EC526A5}" srcOrd="0" destOrd="0" presId="urn:microsoft.com/office/officeart/2005/8/layout/orgChart1"/>
    <dgm:cxn modelId="{C5624322-5A08-43BB-A845-E0E97D979A2C}" type="presOf" srcId="{F3436DAD-66F0-4B9D-B8F2-1AA4403FB987}" destId="{48BE31A0-BE5F-420B-BF7D-27D11C585CD0}" srcOrd="1" destOrd="0" presId="urn:microsoft.com/office/officeart/2005/8/layout/orgChart1"/>
    <dgm:cxn modelId="{D0266395-9680-4506-BEC1-4CF8AFBED878}" type="presOf" srcId="{A671AE3C-5158-448C-A658-E0F897473CC2}" destId="{CC639306-5475-4F13-8AB5-827D5D3385D7}" srcOrd="0" destOrd="0" presId="urn:microsoft.com/office/officeart/2005/8/layout/orgChart1"/>
    <dgm:cxn modelId="{E2E279DE-E8AC-41B6-8A26-1A90FE6B58D4}" type="presOf" srcId="{1007EF7E-85DB-484D-88B6-2CC18C1BABC3}" destId="{5CFC35E7-E41D-4BA4-9D52-F6CC1C1D74DF}" srcOrd="1" destOrd="0" presId="urn:microsoft.com/office/officeart/2005/8/layout/orgChart1"/>
    <dgm:cxn modelId="{42443315-C7E5-4A7B-911B-8D7AEC596813}" type="presOf" srcId="{A589B55B-BA3B-4253-ADC2-D5D6C1C5819B}" destId="{218C1B08-A1A7-43B8-9808-980A916B0075}" srcOrd="0" destOrd="0" presId="urn:microsoft.com/office/officeart/2005/8/layout/orgChart1"/>
    <dgm:cxn modelId="{C3E73A18-5A74-4133-B7D9-E8EF7F168CD1}" type="presOf" srcId="{7C1E9641-0364-4AD8-95F2-230BCCE41559}" destId="{3D5710D1-592B-4646-8F73-2BB5C882A4C9}" srcOrd="0" destOrd="0" presId="urn:microsoft.com/office/officeart/2005/8/layout/orgChart1"/>
    <dgm:cxn modelId="{0B2ADCE8-380B-49F7-B298-063D3F865717}" type="presOf" srcId="{7C1E9641-0364-4AD8-95F2-230BCCE41559}" destId="{EFB86A92-8C65-4176-94F0-1D2C5CA64B9B}" srcOrd="1" destOrd="0" presId="urn:microsoft.com/office/officeart/2005/8/layout/orgChart1"/>
    <dgm:cxn modelId="{47144532-F655-4100-91FA-C14EDEF0136E}" type="presOf" srcId="{FD103DCB-101A-44FB-9240-11895EB18EA3}" destId="{B03D3994-6E85-4463-8C7E-2F6079ED103E}" srcOrd="0" destOrd="0" presId="urn:microsoft.com/office/officeart/2005/8/layout/orgChart1"/>
    <dgm:cxn modelId="{965B3698-43B8-4699-812C-38C4DBD873CF}" type="presOf" srcId="{F3436DAD-66F0-4B9D-B8F2-1AA4403FB987}" destId="{7FFD8EDA-9591-4132-9679-661056AAA598}" srcOrd="0" destOrd="0" presId="urn:microsoft.com/office/officeart/2005/8/layout/orgChart1"/>
    <dgm:cxn modelId="{3D4962A3-CE77-4595-B12B-91D9FC214178}" type="presOf" srcId="{44A0F603-E84B-4805-BD4D-ACF3AF611031}" destId="{DD65A6F5-71B8-4416-BF63-144EF0F3AD0C}" srcOrd="0" destOrd="0" presId="urn:microsoft.com/office/officeart/2005/8/layout/orgChart1"/>
    <dgm:cxn modelId="{40D4AC4B-0D0E-49EF-AF0A-D13F3400E21F}" type="presOf" srcId="{41FBDC48-58B0-47AB-B67A-8917E5695844}" destId="{709FDE9B-813F-42F1-8555-15283A24636F}" srcOrd="0" destOrd="0" presId="urn:microsoft.com/office/officeart/2005/8/layout/orgChart1"/>
    <dgm:cxn modelId="{48BA0548-1DC5-4A54-9BF1-0EDCAE2A07F8}" type="presOf" srcId="{77EF22DD-CB9F-4AF5-B143-D7D38FF7F9D7}" destId="{C307D11D-DD5C-45A3-A837-A69840A76026}" srcOrd="1" destOrd="0" presId="urn:microsoft.com/office/officeart/2005/8/layout/orgChart1"/>
    <dgm:cxn modelId="{77F4E587-34F4-449D-AD79-EFDD01BE1F77}" srcId="{77EF22DD-CB9F-4AF5-B143-D7D38FF7F9D7}" destId="{AC87D3E6-9E97-446B-A083-C0D116B97375}" srcOrd="0" destOrd="0" parTransId="{F43D2EA7-73A5-4878-894D-FCB3643C1CBE}" sibTransId="{17D30207-6530-4B19-8FE1-2369CA4C5D19}"/>
    <dgm:cxn modelId="{4B3A06F4-D1D0-473E-A1A7-C2E516B09172}" type="presOf" srcId="{44A0F603-E84B-4805-BD4D-ACF3AF611031}" destId="{50E2B9BF-F2DE-4972-82A9-A4DAC3D4C196}" srcOrd="1" destOrd="0" presId="urn:microsoft.com/office/officeart/2005/8/layout/orgChart1"/>
    <dgm:cxn modelId="{6575F1B8-180E-4C28-8F1F-4DC59BC35911}" srcId="{44A0F603-E84B-4805-BD4D-ACF3AF611031}" destId="{77EF22DD-CB9F-4AF5-B143-D7D38FF7F9D7}" srcOrd="1" destOrd="0" parTransId="{D0A51975-FC3C-4DD6-BD21-C3ADBB2CA3C7}" sibTransId="{93F2ED36-32E1-4D18-88EB-364EFDA21EEC}"/>
    <dgm:cxn modelId="{151BD954-BA73-4A90-A455-CC722DB3AF85}" type="presOf" srcId="{AC87D3E6-9E97-446B-A083-C0D116B97375}" destId="{E6DE3055-C72A-4A5F-8D18-B2C1D40DCF9E}" srcOrd="0" destOrd="0" presId="urn:microsoft.com/office/officeart/2005/8/layout/orgChart1"/>
    <dgm:cxn modelId="{F87340C2-4D72-4362-89F7-CF04B76BF3D3}" srcId="{77EF22DD-CB9F-4AF5-B143-D7D38FF7F9D7}" destId="{B2E1A492-0D93-422C-87FF-F7EECCE69263}" srcOrd="2" destOrd="0" parTransId="{41FBDC48-58B0-47AB-B67A-8917E5695844}" sibTransId="{2ABF6F21-C7DD-42A2-8615-EC514DA3EFD3}"/>
    <dgm:cxn modelId="{095025BA-ED01-4FEF-8EAB-7683AF6EF8A2}" type="presOf" srcId="{C9A25E6B-FD00-4C8E-94FC-89A667563BFE}" destId="{48A92028-C149-4BAC-936F-7709AA192C27}" srcOrd="1" destOrd="0" presId="urn:microsoft.com/office/officeart/2005/8/layout/orgChart1"/>
    <dgm:cxn modelId="{950A1CBA-A086-41FB-BAAF-1A152BABC03B}" type="presOf" srcId="{B2E1A492-0D93-422C-87FF-F7EECCE69263}" destId="{6976A5C2-44E6-4F18-96DE-7AB6CC0B7F29}" srcOrd="0" destOrd="0" presId="urn:microsoft.com/office/officeart/2005/8/layout/orgChart1"/>
    <dgm:cxn modelId="{AF4F1B67-8846-4406-8CA4-3628CA48F5A1}" type="presOf" srcId="{B2E1A492-0D93-422C-87FF-F7EECCE69263}" destId="{50F0FA7B-04C8-47C2-8E11-C32F7F609B10}" srcOrd="1" destOrd="0" presId="urn:microsoft.com/office/officeart/2005/8/layout/orgChart1"/>
    <dgm:cxn modelId="{8C6AAC8E-1824-47CD-864D-C64021DCDBF8}" srcId="{FCEA8737-05E2-4BC5-818D-5725B9CF6315}" destId="{7C1E9641-0364-4AD8-95F2-230BCCE41559}" srcOrd="1" destOrd="0" parTransId="{A589B55B-BA3B-4253-ADC2-D5D6C1C5819B}" sibTransId="{050EB98A-7A8B-42B2-8F8B-A44AE46FF980}"/>
    <dgm:cxn modelId="{012C5701-8B1E-4148-A810-914535C19463}" type="presOf" srcId="{51E62BA8-A370-4CD1-9B6B-BBD414B5DA47}" destId="{F48ACB76-9DA6-4196-80B2-01A05D8FA808}" srcOrd="0" destOrd="0" presId="urn:microsoft.com/office/officeart/2005/8/layout/orgChart1"/>
    <dgm:cxn modelId="{BCA6988F-754C-4782-BECF-6BFAAD28539F}" type="presOf" srcId="{F43D2EA7-73A5-4878-894D-FCB3643C1CBE}" destId="{609F6AEF-EA70-4B49-BD78-636BB0A770C6}" srcOrd="0" destOrd="0" presId="urn:microsoft.com/office/officeart/2005/8/layout/orgChart1"/>
    <dgm:cxn modelId="{F44B1FB5-5B10-41ED-99A7-55742629FFEE}" type="presParOf" srcId="{CC639306-5475-4F13-8AB5-827D5D3385D7}" destId="{AC875DDD-B9BD-4E1C-8DAF-122599B39A37}" srcOrd="0" destOrd="0" presId="urn:microsoft.com/office/officeart/2005/8/layout/orgChart1"/>
    <dgm:cxn modelId="{110B6360-191A-45DD-8715-9CBC5E5BD048}" type="presParOf" srcId="{AC875DDD-B9BD-4E1C-8DAF-122599B39A37}" destId="{0227280E-20BF-4235-A865-07673915434E}" srcOrd="0" destOrd="0" presId="urn:microsoft.com/office/officeart/2005/8/layout/orgChart1"/>
    <dgm:cxn modelId="{08DE9984-4AC5-42F2-974B-70E5300BEE2E}" type="presParOf" srcId="{0227280E-20BF-4235-A865-07673915434E}" destId="{DD65A6F5-71B8-4416-BF63-144EF0F3AD0C}" srcOrd="0" destOrd="0" presId="urn:microsoft.com/office/officeart/2005/8/layout/orgChart1"/>
    <dgm:cxn modelId="{41F2D847-3045-42FB-98E7-EACA6A1A8A80}" type="presParOf" srcId="{0227280E-20BF-4235-A865-07673915434E}" destId="{50E2B9BF-F2DE-4972-82A9-A4DAC3D4C196}" srcOrd="1" destOrd="0" presId="urn:microsoft.com/office/officeart/2005/8/layout/orgChart1"/>
    <dgm:cxn modelId="{79A2F1D3-5CCC-44E7-9E16-8C84EBD60BE4}" type="presParOf" srcId="{AC875DDD-B9BD-4E1C-8DAF-122599B39A37}" destId="{B5B98CA9-6017-4129-A068-BBF4C51B0346}" srcOrd="1" destOrd="0" presId="urn:microsoft.com/office/officeart/2005/8/layout/orgChart1"/>
    <dgm:cxn modelId="{997921C7-15C3-41D7-B915-8C7E81F74BFB}" type="presParOf" srcId="{B5B98CA9-6017-4129-A068-BBF4C51B0346}" destId="{2FB9755D-589A-4E38-84CE-B39F305AA28B}" srcOrd="0" destOrd="0" presId="urn:microsoft.com/office/officeart/2005/8/layout/orgChart1"/>
    <dgm:cxn modelId="{57E2023E-1EF6-4203-AFF9-33F8DCEB53A6}" type="presParOf" srcId="{B5B98CA9-6017-4129-A068-BBF4C51B0346}" destId="{DBA17ED0-2F86-4240-909B-A3C444D8E453}" srcOrd="1" destOrd="0" presId="urn:microsoft.com/office/officeart/2005/8/layout/orgChart1"/>
    <dgm:cxn modelId="{586D38CA-3B8A-44A1-A9D5-604BEE75E4AD}" type="presParOf" srcId="{DBA17ED0-2F86-4240-909B-A3C444D8E453}" destId="{20764685-78DC-488C-8410-D02A825FB86F}" srcOrd="0" destOrd="0" presId="urn:microsoft.com/office/officeart/2005/8/layout/orgChart1"/>
    <dgm:cxn modelId="{714FC479-DB77-46E0-BE39-E3F3DAF810F0}" type="presParOf" srcId="{20764685-78DC-488C-8410-D02A825FB86F}" destId="{7B23AA66-7322-44EF-873B-64848182E8F8}" srcOrd="0" destOrd="0" presId="urn:microsoft.com/office/officeart/2005/8/layout/orgChart1"/>
    <dgm:cxn modelId="{37CC1F2C-39FA-4304-B409-C4A3C532D079}" type="presParOf" srcId="{20764685-78DC-488C-8410-D02A825FB86F}" destId="{5E94AA7F-B3D3-48B6-9DA2-988E1419C937}" srcOrd="1" destOrd="0" presId="urn:microsoft.com/office/officeart/2005/8/layout/orgChart1"/>
    <dgm:cxn modelId="{8E839159-6C26-4C3B-9D0E-193C74235500}" type="presParOf" srcId="{DBA17ED0-2F86-4240-909B-A3C444D8E453}" destId="{514812DE-33A2-4C6B-B338-1FA5AB80F416}" srcOrd="1" destOrd="0" presId="urn:microsoft.com/office/officeart/2005/8/layout/orgChart1"/>
    <dgm:cxn modelId="{5F00FE97-A9E2-4B45-8324-A7751EBB9EB7}" type="presParOf" srcId="{514812DE-33A2-4C6B-B338-1FA5AB80F416}" destId="{F48ACB76-9DA6-4196-80B2-01A05D8FA808}" srcOrd="0" destOrd="0" presId="urn:microsoft.com/office/officeart/2005/8/layout/orgChart1"/>
    <dgm:cxn modelId="{AF050C0F-BF55-46A5-B51C-1CBA7F9FB6AC}" type="presParOf" srcId="{514812DE-33A2-4C6B-B338-1FA5AB80F416}" destId="{9FE1F30B-7EDE-4BF6-AF5B-BC98747B2DC2}" srcOrd="1" destOrd="0" presId="urn:microsoft.com/office/officeart/2005/8/layout/orgChart1"/>
    <dgm:cxn modelId="{5AB3F1CF-5906-4CF0-8570-5C16463E2CE1}" type="presParOf" srcId="{9FE1F30B-7EDE-4BF6-AF5B-BC98747B2DC2}" destId="{0F9813FD-7E20-46B3-BF21-8543A9700A8F}" srcOrd="0" destOrd="0" presId="urn:microsoft.com/office/officeart/2005/8/layout/orgChart1"/>
    <dgm:cxn modelId="{F6760F57-4F82-4AD0-B79C-5ECA86EAC9C5}" type="presParOf" srcId="{0F9813FD-7E20-46B3-BF21-8543A9700A8F}" destId="{EA84E4E3-F206-4B7A-A896-F268C652D5A6}" srcOrd="0" destOrd="0" presId="urn:microsoft.com/office/officeart/2005/8/layout/orgChart1"/>
    <dgm:cxn modelId="{F65645C1-CEBB-4198-AD2E-76D850ED1B9A}" type="presParOf" srcId="{0F9813FD-7E20-46B3-BF21-8543A9700A8F}" destId="{48A92028-C149-4BAC-936F-7709AA192C27}" srcOrd="1" destOrd="0" presId="urn:microsoft.com/office/officeart/2005/8/layout/orgChart1"/>
    <dgm:cxn modelId="{93D7B8AF-CB5B-4E63-843D-A8C30F12651E}" type="presParOf" srcId="{9FE1F30B-7EDE-4BF6-AF5B-BC98747B2DC2}" destId="{871518AD-7A64-4AD5-8D64-B930533AA3CF}" srcOrd="1" destOrd="0" presId="urn:microsoft.com/office/officeart/2005/8/layout/orgChart1"/>
    <dgm:cxn modelId="{390E74F2-80A0-4874-8D4E-AB8C1B899023}" type="presParOf" srcId="{9FE1F30B-7EDE-4BF6-AF5B-BC98747B2DC2}" destId="{613EBA5E-FDB4-45DD-B143-10A8B2088480}" srcOrd="2" destOrd="0" presId="urn:microsoft.com/office/officeart/2005/8/layout/orgChart1"/>
    <dgm:cxn modelId="{0575F95A-E228-4C76-8E8B-980F0CB3AE0F}" type="presParOf" srcId="{514812DE-33A2-4C6B-B338-1FA5AB80F416}" destId="{218C1B08-A1A7-43B8-9808-980A916B0075}" srcOrd="2" destOrd="0" presId="urn:microsoft.com/office/officeart/2005/8/layout/orgChart1"/>
    <dgm:cxn modelId="{74ED35ED-E6F7-4E53-AF3A-CC32F3A4675E}" type="presParOf" srcId="{514812DE-33A2-4C6B-B338-1FA5AB80F416}" destId="{C80350F7-F1B0-4634-A7E7-4456C798A6EA}" srcOrd="3" destOrd="0" presId="urn:microsoft.com/office/officeart/2005/8/layout/orgChart1"/>
    <dgm:cxn modelId="{AC54F4FC-C96C-464C-8130-9E2EE1791C39}" type="presParOf" srcId="{C80350F7-F1B0-4634-A7E7-4456C798A6EA}" destId="{4829B60B-8E6A-4205-B26C-2D1513FF5033}" srcOrd="0" destOrd="0" presId="urn:microsoft.com/office/officeart/2005/8/layout/orgChart1"/>
    <dgm:cxn modelId="{81D7C791-826C-4EA3-A2E3-37645EA49960}" type="presParOf" srcId="{4829B60B-8E6A-4205-B26C-2D1513FF5033}" destId="{3D5710D1-592B-4646-8F73-2BB5C882A4C9}" srcOrd="0" destOrd="0" presId="urn:microsoft.com/office/officeart/2005/8/layout/orgChart1"/>
    <dgm:cxn modelId="{E7E577D3-271D-4CFD-82D9-DFB4B329FE95}" type="presParOf" srcId="{4829B60B-8E6A-4205-B26C-2D1513FF5033}" destId="{EFB86A92-8C65-4176-94F0-1D2C5CA64B9B}" srcOrd="1" destOrd="0" presId="urn:microsoft.com/office/officeart/2005/8/layout/orgChart1"/>
    <dgm:cxn modelId="{4B1322ED-915E-41CC-AA9F-A1324F0F5A84}" type="presParOf" srcId="{C80350F7-F1B0-4634-A7E7-4456C798A6EA}" destId="{798B4297-9780-4E89-A213-7F73494870D1}" srcOrd="1" destOrd="0" presId="urn:microsoft.com/office/officeart/2005/8/layout/orgChart1"/>
    <dgm:cxn modelId="{24938E93-F388-4B32-A71E-DD101E11826A}" type="presParOf" srcId="{C80350F7-F1B0-4634-A7E7-4456C798A6EA}" destId="{C65B0CDB-03B5-4494-9F6F-96752135C4EC}" srcOrd="2" destOrd="0" presId="urn:microsoft.com/office/officeart/2005/8/layout/orgChart1"/>
    <dgm:cxn modelId="{A328514E-13B6-4038-B894-FD80A4551BA1}" type="presParOf" srcId="{514812DE-33A2-4C6B-B338-1FA5AB80F416}" destId="{B03D3994-6E85-4463-8C7E-2F6079ED103E}" srcOrd="4" destOrd="0" presId="urn:microsoft.com/office/officeart/2005/8/layout/orgChart1"/>
    <dgm:cxn modelId="{6C1EEF02-4A32-4090-B27F-0A08D05704E2}" type="presParOf" srcId="{514812DE-33A2-4C6B-B338-1FA5AB80F416}" destId="{D1545344-B9F0-4F83-87FC-27717CB0322A}" srcOrd="5" destOrd="0" presId="urn:microsoft.com/office/officeart/2005/8/layout/orgChart1"/>
    <dgm:cxn modelId="{78366DA4-4A47-4D72-A588-79513295155D}" type="presParOf" srcId="{D1545344-B9F0-4F83-87FC-27717CB0322A}" destId="{BD1E101F-AFA4-4EE0-828A-8AB11ECF5341}" srcOrd="0" destOrd="0" presId="urn:microsoft.com/office/officeart/2005/8/layout/orgChart1"/>
    <dgm:cxn modelId="{5148007D-3F9A-417E-AAF4-2115C7063475}" type="presParOf" srcId="{BD1E101F-AFA4-4EE0-828A-8AB11ECF5341}" destId="{7FFD8EDA-9591-4132-9679-661056AAA598}" srcOrd="0" destOrd="0" presId="urn:microsoft.com/office/officeart/2005/8/layout/orgChart1"/>
    <dgm:cxn modelId="{BF4C08EA-46D3-44E4-87A0-CC1F25D0D968}" type="presParOf" srcId="{BD1E101F-AFA4-4EE0-828A-8AB11ECF5341}" destId="{48BE31A0-BE5F-420B-BF7D-27D11C585CD0}" srcOrd="1" destOrd="0" presId="urn:microsoft.com/office/officeart/2005/8/layout/orgChart1"/>
    <dgm:cxn modelId="{A80E48B4-BD05-4CCD-A47B-54D5BDE9143B}" type="presParOf" srcId="{D1545344-B9F0-4F83-87FC-27717CB0322A}" destId="{D2D16484-2142-4737-94E4-3C20DCD91DDE}" srcOrd="1" destOrd="0" presId="urn:microsoft.com/office/officeart/2005/8/layout/orgChart1"/>
    <dgm:cxn modelId="{E90BE8A0-CCFA-4B12-BF62-E20A3B5D7F0A}" type="presParOf" srcId="{D1545344-B9F0-4F83-87FC-27717CB0322A}" destId="{60D5F446-8647-4107-958F-1A23E0C346DE}" srcOrd="2" destOrd="0" presId="urn:microsoft.com/office/officeart/2005/8/layout/orgChart1"/>
    <dgm:cxn modelId="{D68995CE-2A20-4A97-929E-D3358F7964AE}" type="presParOf" srcId="{DBA17ED0-2F86-4240-909B-A3C444D8E453}" destId="{F3EB3144-389F-4CBD-B9D6-960B19ED4DCD}" srcOrd="2" destOrd="0" presId="urn:microsoft.com/office/officeart/2005/8/layout/orgChart1"/>
    <dgm:cxn modelId="{FF62FDA7-9FB4-4E78-B297-78E23191D17B}" type="presParOf" srcId="{B5B98CA9-6017-4129-A068-BBF4C51B0346}" destId="{77598313-FD56-43A8-83F9-FBD98EC526A5}" srcOrd="2" destOrd="0" presId="urn:microsoft.com/office/officeart/2005/8/layout/orgChart1"/>
    <dgm:cxn modelId="{E09C835B-A44A-4E59-B0B5-FEFF5BB8197E}" type="presParOf" srcId="{B5B98CA9-6017-4129-A068-BBF4C51B0346}" destId="{0066BF2F-97D4-4F30-B9BC-0D7956847D57}" srcOrd="3" destOrd="0" presId="urn:microsoft.com/office/officeart/2005/8/layout/orgChart1"/>
    <dgm:cxn modelId="{F5377C9A-329C-454E-B436-AF54E65289F0}" type="presParOf" srcId="{0066BF2F-97D4-4F30-B9BC-0D7956847D57}" destId="{DAB23672-2B59-4ECD-905A-BBC015DDC234}" srcOrd="0" destOrd="0" presId="urn:microsoft.com/office/officeart/2005/8/layout/orgChart1"/>
    <dgm:cxn modelId="{89EBAE81-4D59-480F-B63B-DD0EB6E407F2}" type="presParOf" srcId="{DAB23672-2B59-4ECD-905A-BBC015DDC234}" destId="{3352A50E-C643-4E7D-811D-182E3ABDC32C}" srcOrd="0" destOrd="0" presId="urn:microsoft.com/office/officeart/2005/8/layout/orgChart1"/>
    <dgm:cxn modelId="{B199656B-934B-4C72-BFC4-673E9C0F27F7}" type="presParOf" srcId="{DAB23672-2B59-4ECD-905A-BBC015DDC234}" destId="{C307D11D-DD5C-45A3-A837-A69840A76026}" srcOrd="1" destOrd="0" presId="urn:microsoft.com/office/officeart/2005/8/layout/orgChart1"/>
    <dgm:cxn modelId="{779821C2-190C-4960-9106-86F51621159E}" type="presParOf" srcId="{0066BF2F-97D4-4F30-B9BC-0D7956847D57}" destId="{BDF2E82F-0908-4C6E-A013-29ACBE4CC856}" srcOrd="1" destOrd="0" presId="urn:microsoft.com/office/officeart/2005/8/layout/orgChart1"/>
    <dgm:cxn modelId="{D2A47C99-DAB1-44A5-B202-6B218AFBE198}" type="presParOf" srcId="{BDF2E82F-0908-4C6E-A013-29ACBE4CC856}" destId="{609F6AEF-EA70-4B49-BD78-636BB0A770C6}" srcOrd="0" destOrd="0" presId="urn:microsoft.com/office/officeart/2005/8/layout/orgChart1"/>
    <dgm:cxn modelId="{D6691E43-E6EC-46E7-8E99-E7DA1D8130CD}" type="presParOf" srcId="{BDF2E82F-0908-4C6E-A013-29ACBE4CC856}" destId="{125E607B-836B-4C3E-92D1-143DF1F87F4B}" srcOrd="1" destOrd="0" presId="urn:microsoft.com/office/officeart/2005/8/layout/orgChart1"/>
    <dgm:cxn modelId="{E7FC2922-DD31-4183-9433-9AAB977430AA}" type="presParOf" srcId="{125E607B-836B-4C3E-92D1-143DF1F87F4B}" destId="{27B1977B-30A5-4B20-8EBB-3F19AD206658}" srcOrd="0" destOrd="0" presId="urn:microsoft.com/office/officeart/2005/8/layout/orgChart1"/>
    <dgm:cxn modelId="{76BA2510-FD33-424F-8F92-8E9320C63DC5}" type="presParOf" srcId="{27B1977B-30A5-4B20-8EBB-3F19AD206658}" destId="{E6DE3055-C72A-4A5F-8D18-B2C1D40DCF9E}" srcOrd="0" destOrd="0" presId="urn:microsoft.com/office/officeart/2005/8/layout/orgChart1"/>
    <dgm:cxn modelId="{E8F4E77C-1250-43F9-A9AF-85F1C8F1633B}" type="presParOf" srcId="{27B1977B-30A5-4B20-8EBB-3F19AD206658}" destId="{6AA5AFC1-2A4F-4D77-A8A0-153C686A7CF6}" srcOrd="1" destOrd="0" presId="urn:microsoft.com/office/officeart/2005/8/layout/orgChart1"/>
    <dgm:cxn modelId="{C1C41728-47E9-4E32-8541-B571D9A5DAE2}" type="presParOf" srcId="{125E607B-836B-4C3E-92D1-143DF1F87F4B}" destId="{54D3EA9D-93B8-4A8D-9D44-C81D91C5598F}" srcOrd="1" destOrd="0" presId="urn:microsoft.com/office/officeart/2005/8/layout/orgChart1"/>
    <dgm:cxn modelId="{36EAA3F5-E9F7-4C4E-80EC-62339A47E588}" type="presParOf" srcId="{125E607B-836B-4C3E-92D1-143DF1F87F4B}" destId="{905CC094-C856-40C7-90D5-23D24F822020}" srcOrd="2" destOrd="0" presId="urn:microsoft.com/office/officeart/2005/8/layout/orgChart1"/>
    <dgm:cxn modelId="{C4E60450-EA7C-4871-9C22-00D73B0F2F83}" type="presParOf" srcId="{BDF2E82F-0908-4C6E-A013-29ACBE4CC856}" destId="{B4687B31-BD68-4315-BDE2-2CCA46FBEF8C}" srcOrd="2" destOrd="0" presId="urn:microsoft.com/office/officeart/2005/8/layout/orgChart1"/>
    <dgm:cxn modelId="{54240276-0DBC-4405-9DCB-2A4D99004864}" type="presParOf" srcId="{BDF2E82F-0908-4C6E-A013-29ACBE4CC856}" destId="{6DDC5A47-5B47-4F98-A70A-399D92821646}" srcOrd="3" destOrd="0" presId="urn:microsoft.com/office/officeart/2005/8/layout/orgChart1"/>
    <dgm:cxn modelId="{6A386C02-FE9E-40BC-AF83-CA8FFA763067}" type="presParOf" srcId="{6DDC5A47-5B47-4F98-A70A-399D92821646}" destId="{A19BE58C-641D-4AC5-8379-EF77B7C615D3}" srcOrd="0" destOrd="0" presId="urn:microsoft.com/office/officeart/2005/8/layout/orgChart1"/>
    <dgm:cxn modelId="{D23A7E86-7652-46E8-8341-FC8E1F074D7E}" type="presParOf" srcId="{A19BE58C-641D-4AC5-8379-EF77B7C615D3}" destId="{44D7825D-05F8-49F6-A6D2-4EF18E65CDDF}" srcOrd="0" destOrd="0" presId="urn:microsoft.com/office/officeart/2005/8/layout/orgChart1"/>
    <dgm:cxn modelId="{5C8623F2-1A88-4B7B-9A7A-1AE244E4A84F}" type="presParOf" srcId="{A19BE58C-641D-4AC5-8379-EF77B7C615D3}" destId="{5CFC35E7-E41D-4BA4-9D52-F6CC1C1D74DF}" srcOrd="1" destOrd="0" presId="urn:microsoft.com/office/officeart/2005/8/layout/orgChart1"/>
    <dgm:cxn modelId="{E18E692D-5B5C-4D64-9772-9B4B7FEB7B77}" type="presParOf" srcId="{6DDC5A47-5B47-4F98-A70A-399D92821646}" destId="{9B077AAC-5941-4F70-8029-A8C88FBF288B}" srcOrd="1" destOrd="0" presId="urn:microsoft.com/office/officeart/2005/8/layout/orgChart1"/>
    <dgm:cxn modelId="{AFF14581-B85C-4FB8-8C3E-37A453C39E2F}" type="presParOf" srcId="{6DDC5A47-5B47-4F98-A70A-399D92821646}" destId="{42273B45-2A30-4CA2-8FD1-F59AE8AEA8E3}" srcOrd="2" destOrd="0" presId="urn:microsoft.com/office/officeart/2005/8/layout/orgChart1"/>
    <dgm:cxn modelId="{9A24F824-5A48-4DC4-AF6F-2821076FA3A4}" type="presParOf" srcId="{BDF2E82F-0908-4C6E-A013-29ACBE4CC856}" destId="{709FDE9B-813F-42F1-8555-15283A24636F}" srcOrd="4" destOrd="0" presId="urn:microsoft.com/office/officeart/2005/8/layout/orgChart1"/>
    <dgm:cxn modelId="{DE6DD38E-38D2-4E1C-94B0-78677AD0A54A}" type="presParOf" srcId="{BDF2E82F-0908-4C6E-A013-29ACBE4CC856}" destId="{C1F95470-F61C-4DFE-A65C-CF181F34FE54}" srcOrd="5" destOrd="0" presId="urn:microsoft.com/office/officeart/2005/8/layout/orgChart1"/>
    <dgm:cxn modelId="{E5D5361B-54A1-4467-BE6A-0B73E088785A}" type="presParOf" srcId="{C1F95470-F61C-4DFE-A65C-CF181F34FE54}" destId="{A5C54964-42BA-4767-8F24-F5721FE07689}" srcOrd="0" destOrd="0" presId="urn:microsoft.com/office/officeart/2005/8/layout/orgChart1"/>
    <dgm:cxn modelId="{C9FA1796-B161-4469-A545-866C9C39D318}" type="presParOf" srcId="{A5C54964-42BA-4767-8F24-F5721FE07689}" destId="{6976A5C2-44E6-4F18-96DE-7AB6CC0B7F29}" srcOrd="0" destOrd="0" presId="urn:microsoft.com/office/officeart/2005/8/layout/orgChart1"/>
    <dgm:cxn modelId="{3A7C2312-F95A-469E-9BE2-253E34E5310A}" type="presParOf" srcId="{A5C54964-42BA-4767-8F24-F5721FE07689}" destId="{50F0FA7B-04C8-47C2-8E11-C32F7F609B10}" srcOrd="1" destOrd="0" presId="urn:microsoft.com/office/officeart/2005/8/layout/orgChart1"/>
    <dgm:cxn modelId="{1E92C032-3333-4993-A22D-F202E66EF6E7}" type="presParOf" srcId="{C1F95470-F61C-4DFE-A65C-CF181F34FE54}" destId="{75A02211-62CE-40D0-B8AE-963CB18151DF}" srcOrd="1" destOrd="0" presId="urn:microsoft.com/office/officeart/2005/8/layout/orgChart1"/>
    <dgm:cxn modelId="{E9F6CA04-A69A-4FDD-BE61-341E0691C09E}" type="presParOf" srcId="{C1F95470-F61C-4DFE-A65C-CF181F34FE54}" destId="{0F25F2DE-5585-4B4B-ADC6-B8710BF49604}" srcOrd="2" destOrd="0" presId="urn:microsoft.com/office/officeart/2005/8/layout/orgChart1"/>
    <dgm:cxn modelId="{597D8515-27C3-45C4-B99D-2B84AA1E8DBC}" type="presParOf" srcId="{0066BF2F-97D4-4F30-B9BC-0D7956847D57}" destId="{F63E0A3A-656A-4EF3-8F39-153C760853BA}" srcOrd="2" destOrd="0" presId="urn:microsoft.com/office/officeart/2005/8/layout/orgChart1"/>
    <dgm:cxn modelId="{C399EF72-8B47-44CE-9090-E092F537E44F}" type="presParOf" srcId="{AC875DDD-B9BD-4E1C-8DAF-122599B39A37}" destId="{D23F419F-D716-4143-9A6D-7992C4ED40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8973F-EC49-448E-9005-F72649145FA6}">
      <dsp:nvSpPr>
        <dsp:cNvPr id="0" name=""/>
        <dsp:cNvSpPr/>
      </dsp:nvSpPr>
      <dsp:spPr>
        <a:xfrm>
          <a:off x="4110408" y="1629688"/>
          <a:ext cx="3006319" cy="45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18"/>
              </a:lnTo>
              <a:lnTo>
                <a:pt x="3006319" y="234518"/>
              </a:lnTo>
              <a:lnTo>
                <a:pt x="3006319" y="4585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9E2E3-C538-4CDD-A97E-DD14889AE89F}">
      <dsp:nvSpPr>
        <dsp:cNvPr id="0" name=""/>
        <dsp:cNvSpPr/>
      </dsp:nvSpPr>
      <dsp:spPr>
        <a:xfrm>
          <a:off x="4064688" y="1629688"/>
          <a:ext cx="91440" cy="4305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6515"/>
              </a:lnTo>
              <a:lnTo>
                <a:pt x="67204" y="206515"/>
              </a:lnTo>
              <a:lnTo>
                <a:pt x="67204" y="4305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89819-D752-40C4-B9FE-F2DAC3777A26}">
      <dsp:nvSpPr>
        <dsp:cNvPr id="0" name=""/>
        <dsp:cNvSpPr/>
      </dsp:nvSpPr>
      <dsp:spPr>
        <a:xfrm>
          <a:off x="1141873" y="1629688"/>
          <a:ext cx="2968534" cy="437577"/>
        </a:xfrm>
        <a:custGeom>
          <a:avLst/>
          <a:gdLst/>
          <a:ahLst/>
          <a:cxnLst/>
          <a:rect l="0" t="0" r="0" b="0"/>
          <a:pathLst>
            <a:path>
              <a:moveTo>
                <a:pt x="2968534" y="0"/>
              </a:moveTo>
              <a:lnTo>
                <a:pt x="2968534" y="213556"/>
              </a:lnTo>
              <a:lnTo>
                <a:pt x="0" y="213556"/>
              </a:lnTo>
              <a:lnTo>
                <a:pt x="0" y="43757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9D008-2DDF-41CE-962E-63A0095B4E41}">
      <dsp:nvSpPr>
        <dsp:cNvPr id="0" name=""/>
        <dsp:cNvSpPr/>
      </dsp:nvSpPr>
      <dsp:spPr>
        <a:xfrm>
          <a:off x="1336291" y="562921"/>
          <a:ext cx="5548232" cy="10667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КУ ХМАО-Югры «Центр СПИД»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г. Ханты-Мансийск</a:t>
          </a:r>
          <a:endParaRPr lang="ru-RU" sz="28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sp:txBody>
      <dsp:txXfrm>
        <a:off x="1336291" y="562921"/>
        <a:ext cx="5548232" cy="1066766"/>
      </dsp:txXfrm>
    </dsp:sp>
    <dsp:sp modelId="{0CB633FE-5890-4E3F-9D08-B34B5E3114E0}">
      <dsp:nvSpPr>
        <dsp:cNvPr id="0" name=""/>
        <dsp:cNvSpPr/>
      </dsp:nvSpPr>
      <dsp:spPr>
        <a:xfrm>
          <a:off x="75106" y="2067265"/>
          <a:ext cx="2133533" cy="10667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Филиал в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г. Сургуте</a:t>
          </a:r>
          <a:endParaRPr lang="ru-RU" sz="28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sp:txBody>
      <dsp:txXfrm>
        <a:off x="75106" y="2067265"/>
        <a:ext cx="2133533" cy="1066766"/>
      </dsp:txXfrm>
    </dsp:sp>
    <dsp:sp modelId="{FAD58C9F-62B5-4765-8DB2-F9F2F77EFA0A}">
      <dsp:nvSpPr>
        <dsp:cNvPr id="0" name=""/>
        <dsp:cNvSpPr/>
      </dsp:nvSpPr>
      <dsp:spPr>
        <a:xfrm>
          <a:off x="2584675" y="2060225"/>
          <a:ext cx="3094434" cy="10667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Филиал в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г. Нижневартовске</a:t>
          </a:r>
          <a:endParaRPr lang="ru-RU" sz="2800" b="1" kern="1200" cap="none" spc="0" dirty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sp:txBody>
      <dsp:txXfrm>
        <a:off x="2584675" y="2060225"/>
        <a:ext cx="3094434" cy="1066766"/>
      </dsp:txXfrm>
    </dsp:sp>
    <dsp:sp modelId="{F9E705AF-F8D0-4E30-8D3E-0F53A8A0D577}">
      <dsp:nvSpPr>
        <dsp:cNvPr id="0" name=""/>
        <dsp:cNvSpPr/>
      </dsp:nvSpPr>
      <dsp:spPr>
        <a:xfrm>
          <a:off x="6049961" y="2088227"/>
          <a:ext cx="2133533" cy="10667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Филиал в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г. </a:t>
          </a:r>
          <a:r>
            <a:rPr lang="ru-RU" sz="2800" b="1" kern="1200" cap="none" spc="0" dirty="0" err="1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Пыть-Яхе</a:t>
          </a:r>
          <a:endParaRPr lang="ru-RU" sz="2800" b="1" kern="1200" cap="none" spc="0" dirty="0" smtClean="0">
            <a:ln w="10160">
              <a:solidFill>
                <a:schemeClr val="accent5"/>
              </a:solidFill>
              <a:prstDash val="solid"/>
            </a:ln>
            <a:solidFill>
              <a:srgbClr val="FFFFFF"/>
            </a:solidFill>
            <a:effectLst>
              <a:outerShdw blurRad="38100" dist="22860" dir="5400000" algn="tl" rotWithShape="0">
                <a:srgbClr val="000000">
                  <a:alpha val="30000"/>
                </a:srgbClr>
              </a:outerShdw>
            </a:effectLst>
          </a:endParaRPr>
        </a:p>
      </dsp:txBody>
      <dsp:txXfrm>
        <a:off x="6049961" y="2088227"/>
        <a:ext cx="2133533" cy="1066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A5106-0AEA-4C3F-BD1A-1F7D702771A5}">
      <dsp:nvSpPr>
        <dsp:cNvPr id="0" name=""/>
        <dsp:cNvSpPr/>
      </dsp:nvSpPr>
      <dsp:spPr>
        <a:xfrm>
          <a:off x="4402585" y="539816"/>
          <a:ext cx="2258763" cy="172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51"/>
              </a:lnTo>
              <a:lnTo>
                <a:pt x="2258763" y="72251"/>
              </a:lnTo>
              <a:lnTo>
                <a:pt x="2258763" y="17218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29384-CF88-4E33-A735-2E3CE36ACF9F}">
      <dsp:nvSpPr>
        <dsp:cNvPr id="0" name=""/>
        <dsp:cNvSpPr/>
      </dsp:nvSpPr>
      <dsp:spPr>
        <a:xfrm>
          <a:off x="2168929" y="539816"/>
          <a:ext cx="2233656" cy="172184"/>
        </a:xfrm>
        <a:custGeom>
          <a:avLst/>
          <a:gdLst/>
          <a:ahLst/>
          <a:cxnLst/>
          <a:rect l="0" t="0" r="0" b="0"/>
          <a:pathLst>
            <a:path>
              <a:moveTo>
                <a:pt x="2233656" y="0"/>
              </a:moveTo>
              <a:lnTo>
                <a:pt x="2233656" y="72251"/>
              </a:lnTo>
              <a:lnTo>
                <a:pt x="0" y="72251"/>
              </a:lnTo>
              <a:lnTo>
                <a:pt x="0" y="17218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EA20C-4FB0-46C1-81D5-F6CC76028550}">
      <dsp:nvSpPr>
        <dsp:cNvPr id="0" name=""/>
        <dsp:cNvSpPr/>
      </dsp:nvSpPr>
      <dsp:spPr>
        <a:xfrm>
          <a:off x="427880" y="63945"/>
          <a:ext cx="7949411" cy="47587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Calibri" panose="020F0502020204030204" pitchFamily="34" charset="0"/>
            </a:rPr>
            <a:t>Целевые ориентиры 2019 года</a:t>
          </a:r>
          <a:endParaRPr lang="ru-RU" sz="3200" kern="1200" dirty="0">
            <a:latin typeface="Calibri" panose="020F0502020204030204" pitchFamily="34" charset="0"/>
          </a:endParaRPr>
        </a:p>
      </dsp:txBody>
      <dsp:txXfrm>
        <a:off x="427880" y="63945"/>
        <a:ext cx="7949411" cy="475870"/>
      </dsp:txXfrm>
    </dsp:sp>
    <dsp:sp modelId="{E581622F-6125-44F7-9940-A46415F8D1AE}">
      <dsp:nvSpPr>
        <dsp:cNvPr id="0" name=""/>
        <dsp:cNvSpPr/>
      </dsp:nvSpPr>
      <dsp:spPr>
        <a:xfrm>
          <a:off x="1" y="712000"/>
          <a:ext cx="4337856" cy="47587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Calibri" panose="020F0502020204030204" pitchFamily="34" charset="0"/>
            </a:rPr>
            <a:t>План первоочередных мероприятий </a:t>
          </a:r>
          <a:r>
            <a:rPr lang="ru-RU" sz="2000" b="1" kern="1200" dirty="0" smtClean="0">
              <a:latin typeface="Calibri" panose="020F0502020204030204" pitchFamily="34" charset="0"/>
            </a:rPr>
            <a:t>35%</a:t>
          </a:r>
          <a:endParaRPr lang="ru-RU" sz="2000" b="1" kern="1200" dirty="0">
            <a:latin typeface="Calibri" panose="020F0502020204030204" pitchFamily="34" charset="0"/>
          </a:endParaRPr>
        </a:p>
      </dsp:txBody>
      <dsp:txXfrm>
        <a:off x="1" y="712000"/>
        <a:ext cx="4337856" cy="475870"/>
      </dsp:txXfrm>
    </dsp:sp>
    <dsp:sp modelId="{6FEB9EC8-A699-497B-90B3-E262EFD3618B}">
      <dsp:nvSpPr>
        <dsp:cNvPr id="0" name=""/>
        <dsp:cNvSpPr/>
      </dsp:nvSpPr>
      <dsp:spPr>
        <a:xfrm>
          <a:off x="4537723" y="712000"/>
          <a:ext cx="4247251" cy="47587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+mj-lt"/>
            </a:rPr>
            <a:t>Гос. стратегия противодействия ВИЧ 35</a:t>
          </a:r>
          <a:r>
            <a:rPr lang="ru-RU" sz="2000" b="1" kern="1200" dirty="0" smtClean="0">
              <a:latin typeface="+mj-lt"/>
            </a:rPr>
            <a:t>% </a:t>
          </a:r>
          <a:endParaRPr lang="ru-RU" sz="1400" b="1" kern="1200" dirty="0">
            <a:latin typeface="+mj-lt"/>
          </a:endParaRPr>
        </a:p>
      </dsp:txBody>
      <dsp:txXfrm>
        <a:off x="4537723" y="712000"/>
        <a:ext cx="4247251" cy="475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A5106-0AEA-4C3F-BD1A-1F7D702771A5}">
      <dsp:nvSpPr>
        <dsp:cNvPr id="0" name=""/>
        <dsp:cNvSpPr/>
      </dsp:nvSpPr>
      <dsp:spPr>
        <a:xfrm>
          <a:off x="4154840" y="459431"/>
          <a:ext cx="2145902" cy="157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85"/>
              </a:lnTo>
              <a:lnTo>
                <a:pt x="2145902" y="65885"/>
              </a:lnTo>
              <a:lnTo>
                <a:pt x="2145902" y="1570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29384-CF88-4E33-A735-2E3CE36ACF9F}">
      <dsp:nvSpPr>
        <dsp:cNvPr id="0" name=""/>
        <dsp:cNvSpPr/>
      </dsp:nvSpPr>
      <dsp:spPr>
        <a:xfrm>
          <a:off x="2112481" y="459431"/>
          <a:ext cx="2042358" cy="157014"/>
        </a:xfrm>
        <a:custGeom>
          <a:avLst/>
          <a:gdLst/>
          <a:ahLst/>
          <a:cxnLst/>
          <a:rect l="0" t="0" r="0" b="0"/>
          <a:pathLst>
            <a:path>
              <a:moveTo>
                <a:pt x="2042358" y="0"/>
              </a:moveTo>
              <a:lnTo>
                <a:pt x="2042358" y="65885"/>
              </a:lnTo>
              <a:lnTo>
                <a:pt x="0" y="65885"/>
              </a:lnTo>
              <a:lnTo>
                <a:pt x="0" y="1570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EA20C-4FB0-46C1-81D5-F6CC76028550}">
      <dsp:nvSpPr>
        <dsp:cNvPr id="0" name=""/>
        <dsp:cNvSpPr/>
      </dsp:nvSpPr>
      <dsp:spPr>
        <a:xfrm>
          <a:off x="530317" y="25486"/>
          <a:ext cx="7249046" cy="43394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Целевые ориентиры 2019 года</a:t>
          </a:r>
          <a:endParaRPr lang="ru-RU" sz="3200" kern="1200" dirty="0"/>
        </a:p>
      </dsp:txBody>
      <dsp:txXfrm>
        <a:off x="530317" y="25486"/>
        <a:ext cx="7249046" cy="433945"/>
      </dsp:txXfrm>
    </dsp:sp>
    <dsp:sp modelId="{E581622F-6125-44F7-9940-A46415F8D1AE}">
      <dsp:nvSpPr>
        <dsp:cNvPr id="0" name=""/>
        <dsp:cNvSpPr/>
      </dsp:nvSpPr>
      <dsp:spPr>
        <a:xfrm>
          <a:off x="48498" y="616446"/>
          <a:ext cx="4127964" cy="55785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План первоочередных мероприятий </a:t>
          </a:r>
          <a:r>
            <a:rPr lang="ru-RU" sz="1600" kern="1200" dirty="0" smtClean="0"/>
            <a:t>от числа подлежащих </a:t>
          </a:r>
          <a:r>
            <a:rPr lang="ru-RU" sz="2400" b="1" kern="1200" dirty="0" smtClean="0"/>
            <a:t>95%</a:t>
          </a:r>
          <a:endParaRPr lang="ru-RU" sz="2400" b="1" kern="1200" dirty="0"/>
        </a:p>
      </dsp:txBody>
      <dsp:txXfrm>
        <a:off x="48498" y="616446"/>
        <a:ext cx="4127964" cy="557853"/>
      </dsp:txXfrm>
    </dsp:sp>
    <dsp:sp modelId="{6FEB9EC8-A699-497B-90B3-E262EFD3618B}">
      <dsp:nvSpPr>
        <dsp:cNvPr id="0" name=""/>
        <dsp:cNvSpPr/>
      </dsp:nvSpPr>
      <dsp:spPr>
        <a:xfrm>
          <a:off x="4358720" y="616446"/>
          <a:ext cx="3884044" cy="564037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Гос. стратегия противодействия ВИЧ </a:t>
          </a:r>
          <a:r>
            <a:rPr lang="ru-RU" sz="1600" kern="1200" dirty="0" smtClean="0"/>
            <a:t>от общего числа ЛЖВ </a:t>
          </a:r>
          <a:r>
            <a:rPr lang="ru-RU" sz="2400" b="1" kern="1200" dirty="0" smtClean="0"/>
            <a:t>84,7% </a:t>
          </a:r>
          <a:endParaRPr lang="ru-RU" sz="1600" b="1" kern="1200" dirty="0"/>
        </a:p>
      </dsp:txBody>
      <dsp:txXfrm>
        <a:off x="4358720" y="616446"/>
        <a:ext cx="3884044" cy="5640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A5106-0AEA-4C3F-BD1A-1F7D702771A5}">
      <dsp:nvSpPr>
        <dsp:cNvPr id="0" name=""/>
        <dsp:cNvSpPr/>
      </dsp:nvSpPr>
      <dsp:spPr>
        <a:xfrm>
          <a:off x="4154840" y="459431"/>
          <a:ext cx="2132736" cy="157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885"/>
              </a:lnTo>
              <a:lnTo>
                <a:pt x="2132736" y="65885"/>
              </a:lnTo>
              <a:lnTo>
                <a:pt x="2132736" y="1570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29384-CF88-4E33-A735-2E3CE36ACF9F}">
      <dsp:nvSpPr>
        <dsp:cNvPr id="0" name=""/>
        <dsp:cNvSpPr/>
      </dsp:nvSpPr>
      <dsp:spPr>
        <a:xfrm>
          <a:off x="2112481" y="459431"/>
          <a:ext cx="2042358" cy="157014"/>
        </a:xfrm>
        <a:custGeom>
          <a:avLst/>
          <a:gdLst/>
          <a:ahLst/>
          <a:cxnLst/>
          <a:rect l="0" t="0" r="0" b="0"/>
          <a:pathLst>
            <a:path>
              <a:moveTo>
                <a:pt x="2042358" y="0"/>
              </a:moveTo>
              <a:lnTo>
                <a:pt x="2042358" y="65885"/>
              </a:lnTo>
              <a:lnTo>
                <a:pt x="0" y="65885"/>
              </a:lnTo>
              <a:lnTo>
                <a:pt x="0" y="15701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EA20C-4FB0-46C1-81D5-F6CC76028550}">
      <dsp:nvSpPr>
        <dsp:cNvPr id="0" name=""/>
        <dsp:cNvSpPr/>
      </dsp:nvSpPr>
      <dsp:spPr>
        <a:xfrm>
          <a:off x="530317" y="25486"/>
          <a:ext cx="7249046" cy="43394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Целевые ориентиры 2019 года</a:t>
          </a:r>
          <a:endParaRPr lang="ru-RU" sz="3200" kern="1200" dirty="0"/>
        </a:p>
      </dsp:txBody>
      <dsp:txXfrm>
        <a:off x="530317" y="25486"/>
        <a:ext cx="7249046" cy="433945"/>
      </dsp:txXfrm>
    </dsp:sp>
    <dsp:sp modelId="{E581622F-6125-44F7-9940-A46415F8D1AE}">
      <dsp:nvSpPr>
        <dsp:cNvPr id="0" name=""/>
        <dsp:cNvSpPr/>
      </dsp:nvSpPr>
      <dsp:spPr>
        <a:xfrm>
          <a:off x="61664" y="616446"/>
          <a:ext cx="4101633" cy="513509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План первоочередных мероприятий </a:t>
          </a:r>
          <a:r>
            <a:rPr lang="ru-RU" sz="2400" b="1" kern="1200" dirty="0" smtClean="0"/>
            <a:t>90%</a:t>
          </a:r>
          <a:endParaRPr lang="ru-RU" sz="2400" b="1" kern="1200" dirty="0"/>
        </a:p>
      </dsp:txBody>
      <dsp:txXfrm>
        <a:off x="61664" y="616446"/>
        <a:ext cx="4101633" cy="513509"/>
      </dsp:txXfrm>
    </dsp:sp>
    <dsp:sp modelId="{6FEB9EC8-A699-497B-90B3-E262EFD3618B}">
      <dsp:nvSpPr>
        <dsp:cNvPr id="0" name=""/>
        <dsp:cNvSpPr/>
      </dsp:nvSpPr>
      <dsp:spPr>
        <a:xfrm>
          <a:off x="4345554" y="616446"/>
          <a:ext cx="3884044" cy="564037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Гос. стратегия противодействия ВИЧ 90</a:t>
          </a:r>
          <a:r>
            <a:rPr lang="ru-RU" sz="2400" b="1" kern="1200" dirty="0" smtClean="0"/>
            <a:t>% </a:t>
          </a:r>
          <a:endParaRPr lang="ru-RU" sz="1600" b="1" kern="1200" dirty="0"/>
        </a:p>
      </dsp:txBody>
      <dsp:txXfrm>
        <a:off x="4345554" y="616446"/>
        <a:ext cx="3884044" cy="5640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F6AEF-EA70-4B49-BD78-636BB0A770C6}">
      <dsp:nvSpPr>
        <dsp:cNvPr id="0" name=""/>
        <dsp:cNvSpPr/>
      </dsp:nvSpPr>
      <dsp:spPr>
        <a:xfrm>
          <a:off x="3684812" y="805105"/>
          <a:ext cx="486882" cy="997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284"/>
              </a:lnTo>
              <a:lnTo>
                <a:pt x="486882" y="997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493C8-7E7A-442A-A897-F5A754D738AD}">
      <dsp:nvSpPr>
        <dsp:cNvPr id="0" name=""/>
        <dsp:cNvSpPr/>
      </dsp:nvSpPr>
      <dsp:spPr>
        <a:xfrm>
          <a:off x="3684812" y="805105"/>
          <a:ext cx="486882" cy="390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88"/>
              </a:lnTo>
              <a:lnTo>
                <a:pt x="486882" y="390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98313-FD56-43A8-83F9-FBD98EC526A5}">
      <dsp:nvSpPr>
        <dsp:cNvPr id="0" name=""/>
        <dsp:cNvSpPr/>
      </dsp:nvSpPr>
      <dsp:spPr>
        <a:xfrm>
          <a:off x="3382248" y="299663"/>
          <a:ext cx="1512801" cy="181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05"/>
              </a:lnTo>
              <a:lnTo>
                <a:pt x="1512801" y="92205"/>
              </a:lnTo>
              <a:lnTo>
                <a:pt x="1512801" y="181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C1B08-A1A7-43B8-9808-980A916B0075}">
      <dsp:nvSpPr>
        <dsp:cNvPr id="0" name=""/>
        <dsp:cNvSpPr/>
      </dsp:nvSpPr>
      <dsp:spPr>
        <a:xfrm>
          <a:off x="613327" y="805105"/>
          <a:ext cx="438340" cy="9972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7284"/>
              </a:lnTo>
              <a:lnTo>
                <a:pt x="438340" y="9972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ACB76-9DA6-4196-80B2-01A05D8FA808}">
      <dsp:nvSpPr>
        <dsp:cNvPr id="0" name=""/>
        <dsp:cNvSpPr/>
      </dsp:nvSpPr>
      <dsp:spPr>
        <a:xfrm>
          <a:off x="613327" y="805105"/>
          <a:ext cx="438340" cy="390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588"/>
              </a:lnTo>
              <a:lnTo>
                <a:pt x="438340" y="3905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9755D-589A-4E38-84CE-B39F305AA28B}">
      <dsp:nvSpPr>
        <dsp:cNvPr id="0" name=""/>
        <dsp:cNvSpPr/>
      </dsp:nvSpPr>
      <dsp:spPr>
        <a:xfrm>
          <a:off x="1778224" y="299663"/>
          <a:ext cx="1604023" cy="181927"/>
        </a:xfrm>
        <a:custGeom>
          <a:avLst/>
          <a:gdLst/>
          <a:ahLst/>
          <a:cxnLst/>
          <a:rect l="0" t="0" r="0" b="0"/>
          <a:pathLst>
            <a:path>
              <a:moveTo>
                <a:pt x="1604023" y="0"/>
              </a:moveTo>
              <a:lnTo>
                <a:pt x="1604023" y="92205"/>
              </a:lnTo>
              <a:lnTo>
                <a:pt x="0" y="92205"/>
              </a:lnTo>
              <a:lnTo>
                <a:pt x="0" y="181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5A6F5-71B8-4416-BF63-144EF0F3AD0C}">
      <dsp:nvSpPr>
        <dsp:cNvPr id="0" name=""/>
        <dsp:cNvSpPr/>
      </dsp:nvSpPr>
      <dsp:spPr>
        <a:xfrm>
          <a:off x="1241550" y="208"/>
          <a:ext cx="4281395" cy="299455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Целевые ориентиры 2019 года</a:t>
          </a:r>
          <a:endParaRPr lang="ru-RU" sz="1400" kern="1200" dirty="0"/>
        </a:p>
      </dsp:txBody>
      <dsp:txXfrm>
        <a:off x="1241550" y="208"/>
        <a:ext cx="4281395" cy="299455"/>
      </dsp:txXfrm>
    </dsp:sp>
    <dsp:sp modelId="{7B23AA66-7322-44EF-873B-64848182E8F8}">
      <dsp:nvSpPr>
        <dsp:cNvPr id="0" name=""/>
        <dsp:cNvSpPr/>
      </dsp:nvSpPr>
      <dsp:spPr>
        <a:xfrm>
          <a:off x="322102" y="481591"/>
          <a:ext cx="2912244" cy="323514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План первоочередных мероприятий </a:t>
          </a:r>
        </a:p>
      </dsp:txBody>
      <dsp:txXfrm>
        <a:off x="322102" y="481591"/>
        <a:ext cx="2912244" cy="323514"/>
      </dsp:txXfrm>
    </dsp:sp>
    <dsp:sp modelId="{EA84E4E3-F206-4B7A-A896-F268C652D5A6}">
      <dsp:nvSpPr>
        <dsp:cNvPr id="0" name=""/>
        <dsp:cNvSpPr/>
      </dsp:nvSpPr>
      <dsp:spPr>
        <a:xfrm>
          <a:off x="1051667" y="982068"/>
          <a:ext cx="2312110" cy="42725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АРВТ «Д»-группы – 75,0%</a:t>
          </a:r>
        </a:p>
      </dsp:txBody>
      <dsp:txXfrm>
        <a:off x="1051667" y="982068"/>
        <a:ext cx="2312110" cy="427250"/>
      </dsp:txXfrm>
    </dsp:sp>
    <dsp:sp modelId="{3D5710D1-592B-4646-8F73-2BB5C882A4C9}">
      <dsp:nvSpPr>
        <dsp:cNvPr id="0" name=""/>
        <dsp:cNvSpPr/>
      </dsp:nvSpPr>
      <dsp:spPr>
        <a:xfrm>
          <a:off x="1051667" y="1588765"/>
          <a:ext cx="2327107" cy="42725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АРВТ по жизненным показаниям – 95%</a:t>
          </a:r>
        </a:p>
      </dsp:txBody>
      <dsp:txXfrm>
        <a:off x="1051667" y="1588765"/>
        <a:ext cx="2327107" cy="427250"/>
      </dsp:txXfrm>
    </dsp:sp>
    <dsp:sp modelId="{3352A50E-C643-4E7D-811D-182E3ABDC32C}">
      <dsp:nvSpPr>
        <dsp:cNvPr id="0" name=""/>
        <dsp:cNvSpPr/>
      </dsp:nvSpPr>
      <dsp:spPr>
        <a:xfrm>
          <a:off x="3382252" y="481591"/>
          <a:ext cx="3025593" cy="323514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Гос. стратегия противодействия ВИЧ </a:t>
          </a:r>
          <a:endParaRPr lang="ru-RU" sz="1400" kern="1200" dirty="0"/>
        </a:p>
      </dsp:txBody>
      <dsp:txXfrm>
        <a:off x="3382252" y="481591"/>
        <a:ext cx="3025593" cy="323514"/>
      </dsp:txXfrm>
    </dsp:sp>
    <dsp:sp modelId="{D4BC9FF2-BC89-4D76-BC59-0120870E4FB9}">
      <dsp:nvSpPr>
        <dsp:cNvPr id="0" name=""/>
        <dsp:cNvSpPr/>
      </dsp:nvSpPr>
      <dsp:spPr>
        <a:xfrm>
          <a:off x="4171694" y="982068"/>
          <a:ext cx="2777506" cy="42725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АРВТ из общего числа – 36,3-75,3%</a:t>
          </a:r>
          <a:endParaRPr lang="ru-RU" sz="1400" kern="1200" dirty="0"/>
        </a:p>
      </dsp:txBody>
      <dsp:txXfrm>
        <a:off x="4171694" y="982068"/>
        <a:ext cx="2777506" cy="427250"/>
      </dsp:txXfrm>
    </dsp:sp>
    <dsp:sp modelId="{E6DE3055-C72A-4A5F-8D18-B2C1D40DCF9E}">
      <dsp:nvSpPr>
        <dsp:cNvPr id="0" name=""/>
        <dsp:cNvSpPr/>
      </dsp:nvSpPr>
      <dsp:spPr>
        <a:xfrm>
          <a:off x="4171694" y="1588765"/>
          <a:ext cx="2443968" cy="427250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АРВТ «Д»-группы – 52,0-90%</a:t>
          </a:r>
          <a:endParaRPr lang="ru-RU" sz="1400" kern="1200" dirty="0"/>
        </a:p>
      </dsp:txBody>
      <dsp:txXfrm>
        <a:off x="4171694" y="1588765"/>
        <a:ext cx="2443968" cy="4272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FDE9B-813F-42F1-8555-15283A24636F}">
      <dsp:nvSpPr>
        <dsp:cNvPr id="0" name=""/>
        <dsp:cNvSpPr/>
      </dsp:nvSpPr>
      <dsp:spPr>
        <a:xfrm>
          <a:off x="3881457" y="708242"/>
          <a:ext cx="341649" cy="602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031"/>
              </a:lnTo>
              <a:lnTo>
                <a:pt x="341649" y="60203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87B31-BD68-4315-BDE2-2CCA46FBEF8C}">
      <dsp:nvSpPr>
        <dsp:cNvPr id="0" name=""/>
        <dsp:cNvSpPr/>
      </dsp:nvSpPr>
      <dsp:spPr>
        <a:xfrm>
          <a:off x="3881457" y="708242"/>
          <a:ext cx="341649" cy="386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483"/>
              </a:lnTo>
              <a:lnTo>
                <a:pt x="341649" y="386483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F6AEF-EA70-4B49-BD78-636BB0A770C6}">
      <dsp:nvSpPr>
        <dsp:cNvPr id="0" name=""/>
        <dsp:cNvSpPr/>
      </dsp:nvSpPr>
      <dsp:spPr>
        <a:xfrm>
          <a:off x="3881457" y="708242"/>
          <a:ext cx="341646" cy="147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71"/>
              </a:lnTo>
              <a:lnTo>
                <a:pt x="341646" y="14757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598313-FD56-43A8-83F9-FBD98EC526A5}">
      <dsp:nvSpPr>
        <dsp:cNvPr id="0" name=""/>
        <dsp:cNvSpPr/>
      </dsp:nvSpPr>
      <dsp:spPr>
        <a:xfrm>
          <a:off x="3600319" y="252460"/>
          <a:ext cx="142976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78915"/>
              </a:lnTo>
              <a:lnTo>
                <a:pt x="1429767" y="78915"/>
              </a:lnTo>
              <a:lnTo>
                <a:pt x="1429767" y="1112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D3994-6E85-4463-8C7E-2F6079ED103E}">
      <dsp:nvSpPr>
        <dsp:cNvPr id="0" name=""/>
        <dsp:cNvSpPr/>
      </dsp:nvSpPr>
      <dsp:spPr>
        <a:xfrm>
          <a:off x="1004198" y="704958"/>
          <a:ext cx="433828" cy="598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491"/>
              </a:lnTo>
              <a:lnTo>
                <a:pt x="433828" y="598491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C1B08-A1A7-43B8-9808-980A916B0075}">
      <dsp:nvSpPr>
        <dsp:cNvPr id="0" name=""/>
        <dsp:cNvSpPr/>
      </dsp:nvSpPr>
      <dsp:spPr>
        <a:xfrm>
          <a:off x="1004198" y="704958"/>
          <a:ext cx="433828" cy="382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400"/>
              </a:lnTo>
              <a:lnTo>
                <a:pt x="433828" y="38240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ACB76-9DA6-4196-80B2-01A05D8FA808}">
      <dsp:nvSpPr>
        <dsp:cNvPr id="0" name=""/>
        <dsp:cNvSpPr/>
      </dsp:nvSpPr>
      <dsp:spPr>
        <a:xfrm>
          <a:off x="1004198" y="704958"/>
          <a:ext cx="433828" cy="157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080"/>
              </a:lnTo>
              <a:lnTo>
                <a:pt x="433828" y="15708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9755D-589A-4E38-84CE-B39F305AA28B}">
      <dsp:nvSpPr>
        <dsp:cNvPr id="0" name=""/>
        <dsp:cNvSpPr/>
      </dsp:nvSpPr>
      <dsp:spPr>
        <a:xfrm>
          <a:off x="2131688" y="252460"/>
          <a:ext cx="1468630" cy="91440"/>
        </a:xfrm>
        <a:custGeom>
          <a:avLst/>
          <a:gdLst/>
          <a:ahLst/>
          <a:cxnLst/>
          <a:rect l="0" t="0" r="0" b="0"/>
          <a:pathLst>
            <a:path>
              <a:moveTo>
                <a:pt x="1468630" y="45720"/>
              </a:moveTo>
              <a:lnTo>
                <a:pt x="1468630" y="78915"/>
              </a:lnTo>
              <a:lnTo>
                <a:pt x="0" y="78915"/>
              </a:lnTo>
              <a:lnTo>
                <a:pt x="0" y="111218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5A6F5-71B8-4416-BF63-144EF0F3AD0C}">
      <dsp:nvSpPr>
        <dsp:cNvPr id="0" name=""/>
        <dsp:cNvSpPr/>
      </dsp:nvSpPr>
      <dsp:spPr>
        <a:xfrm>
          <a:off x="1079956" y="1467"/>
          <a:ext cx="5040724" cy="296712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Целевые ориентиры 2019 года</a:t>
          </a:r>
          <a:endParaRPr lang="ru-RU" sz="1400" kern="1200" dirty="0"/>
        </a:p>
      </dsp:txBody>
      <dsp:txXfrm>
        <a:off x="1079956" y="1467"/>
        <a:ext cx="5040724" cy="296712"/>
      </dsp:txXfrm>
    </dsp:sp>
    <dsp:sp modelId="{7B23AA66-7322-44EF-873B-64848182E8F8}">
      <dsp:nvSpPr>
        <dsp:cNvPr id="0" name=""/>
        <dsp:cNvSpPr/>
      </dsp:nvSpPr>
      <dsp:spPr>
        <a:xfrm>
          <a:off x="722326" y="363678"/>
          <a:ext cx="2818724" cy="341279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План первоочередных мероприятий </a:t>
          </a:r>
        </a:p>
      </dsp:txBody>
      <dsp:txXfrm>
        <a:off x="722326" y="363678"/>
        <a:ext cx="2818724" cy="341279"/>
      </dsp:txXfrm>
    </dsp:sp>
    <dsp:sp modelId="{EA84E4E3-F206-4B7A-A896-F268C652D5A6}">
      <dsp:nvSpPr>
        <dsp:cNvPr id="0" name=""/>
        <dsp:cNvSpPr/>
      </dsp:nvSpPr>
      <dsp:spPr>
        <a:xfrm>
          <a:off x="1438027" y="718620"/>
          <a:ext cx="2334405" cy="28683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Беременность – 94%</a:t>
          </a:r>
        </a:p>
      </dsp:txBody>
      <dsp:txXfrm>
        <a:off x="1438027" y="718620"/>
        <a:ext cx="2334405" cy="286836"/>
      </dsp:txXfrm>
    </dsp:sp>
    <dsp:sp modelId="{3D5710D1-592B-4646-8F73-2BB5C882A4C9}">
      <dsp:nvSpPr>
        <dsp:cNvPr id="0" name=""/>
        <dsp:cNvSpPr/>
      </dsp:nvSpPr>
      <dsp:spPr>
        <a:xfrm>
          <a:off x="1438027" y="986546"/>
          <a:ext cx="2342293" cy="201625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Роды – 95%</a:t>
          </a:r>
        </a:p>
      </dsp:txBody>
      <dsp:txXfrm>
        <a:off x="1438027" y="986546"/>
        <a:ext cx="2342293" cy="201625"/>
      </dsp:txXfrm>
    </dsp:sp>
    <dsp:sp modelId="{7FFD8EDA-9591-4132-9679-661056AAA598}">
      <dsp:nvSpPr>
        <dsp:cNvPr id="0" name=""/>
        <dsp:cNvSpPr/>
      </dsp:nvSpPr>
      <dsp:spPr>
        <a:xfrm>
          <a:off x="1438027" y="1169261"/>
          <a:ext cx="2370427" cy="268376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Новорожденные – 99,8%</a:t>
          </a:r>
        </a:p>
      </dsp:txBody>
      <dsp:txXfrm>
        <a:off x="1438027" y="1169261"/>
        <a:ext cx="2370427" cy="268376"/>
      </dsp:txXfrm>
    </dsp:sp>
    <dsp:sp modelId="{3352A50E-C643-4E7D-811D-182E3ABDC32C}">
      <dsp:nvSpPr>
        <dsp:cNvPr id="0" name=""/>
        <dsp:cNvSpPr/>
      </dsp:nvSpPr>
      <dsp:spPr>
        <a:xfrm>
          <a:off x="3594300" y="363678"/>
          <a:ext cx="2871573" cy="344563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Гос. стратегия противодействия ВИЧ </a:t>
          </a:r>
          <a:endParaRPr lang="ru-RU" sz="1400" kern="1200" dirty="0"/>
        </a:p>
      </dsp:txBody>
      <dsp:txXfrm>
        <a:off x="3594300" y="363678"/>
        <a:ext cx="2871573" cy="344563"/>
      </dsp:txXfrm>
    </dsp:sp>
    <dsp:sp modelId="{E6DE3055-C72A-4A5F-8D18-B2C1D40DCF9E}">
      <dsp:nvSpPr>
        <dsp:cNvPr id="0" name=""/>
        <dsp:cNvSpPr/>
      </dsp:nvSpPr>
      <dsp:spPr>
        <a:xfrm>
          <a:off x="4223103" y="721904"/>
          <a:ext cx="2228137" cy="267817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Беременность – 94%</a:t>
          </a:r>
          <a:endParaRPr lang="ru-RU" sz="1400" kern="1200" dirty="0"/>
        </a:p>
      </dsp:txBody>
      <dsp:txXfrm>
        <a:off x="4223103" y="721904"/>
        <a:ext cx="2228137" cy="267817"/>
      </dsp:txXfrm>
    </dsp:sp>
    <dsp:sp modelId="{44D7825D-05F8-49F6-A6D2-4EF18E65CDDF}">
      <dsp:nvSpPr>
        <dsp:cNvPr id="0" name=""/>
        <dsp:cNvSpPr/>
      </dsp:nvSpPr>
      <dsp:spPr>
        <a:xfrm>
          <a:off x="4223106" y="970811"/>
          <a:ext cx="2265516" cy="247827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Роды – 94,5%</a:t>
          </a:r>
          <a:endParaRPr lang="ru-RU" sz="1400" kern="1200" dirty="0"/>
        </a:p>
      </dsp:txBody>
      <dsp:txXfrm>
        <a:off x="4223106" y="970811"/>
        <a:ext cx="2265516" cy="247827"/>
      </dsp:txXfrm>
    </dsp:sp>
    <dsp:sp modelId="{6976A5C2-44E6-4F18-96DE-7AB6CC0B7F29}">
      <dsp:nvSpPr>
        <dsp:cNvPr id="0" name=""/>
        <dsp:cNvSpPr/>
      </dsp:nvSpPr>
      <dsp:spPr>
        <a:xfrm>
          <a:off x="4223106" y="1199728"/>
          <a:ext cx="2297858" cy="221090"/>
        </a:xfrm>
        <a:prstGeom prst="rect">
          <a:avLst/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Новорожденные – 99,8%</a:t>
          </a:r>
          <a:endParaRPr lang="ru-RU" sz="1400" kern="1200" dirty="0"/>
        </a:p>
      </dsp:txBody>
      <dsp:txXfrm>
        <a:off x="4223106" y="1199728"/>
        <a:ext cx="2297858" cy="221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0.0678</cdr:y>
    </cdr:from>
    <cdr:to>
      <cdr:x>0.55895</cdr:x>
      <cdr:y>0.15254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0" y="288032"/>
          <a:ext cx="4896544" cy="360040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altLang="ru-RU" sz="1600" b="1" dirty="0" smtClean="0">
              <a:latin typeface="Calibri" panose="020F0502020204030204" pitchFamily="34" charset="0"/>
              <a:cs typeface="Calibri" panose="020F0502020204030204" pitchFamily="34" charset="0"/>
            </a:rPr>
            <a:t>За полугодие обследовано 17,7% населения округа.</a:t>
          </a:r>
          <a:endParaRPr lang="ru-RU" sz="1600" dirty="0">
            <a:latin typeface="Calibri" panose="020F0502020204030204" pitchFamily="34" charset="0"/>
            <a:cs typeface="Calibri" panose="020F0502020204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0.28406</cdr:x>
      <cdr:y>0.21836</cdr:y>
    </cdr:from>
    <cdr:to>
      <cdr:x>0.79113</cdr:x>
      <cdr:y>0.27375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1513548">
          <a:off x="2396134" y="1135541"/>
          <a:ext cx="4277307" cy="28803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>
          <a:solidFill>
            <a:schemeClr val="accent2">
              <a:lumMod val="75000"/>
            </a:schemeClr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0.93612</cdr:y>
    </cdr:from>
    <cdr:to>
      <cdr:x>0.95239</cdr:x>
      <cdr:y>1</cdr:y>
    </cdr:to>
    <cdr:sp macro="" textlink="">
      <cdr:nvSpPr>
        <cdr:cNvPr id="3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4984329"/>
          <a:ext cx="8229600" cy="3401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ru-RU" sz="1200" dirty="0" smtClean="0"/>
            <a:t> 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0.02312</cdr:x>
      <cdr:y>0.01148</cdr:y>
    </cdr:from>
    <cdr:to>
      <cdr:x>0.92308</cdr:x>
      <cdr:y>0.19052</cdr:y>
    </cdr:to>
    <cdr:sp macro="" textlink="">
      <cdr:nvSpPr>
        <cdr:cNvPr id="3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94782" y="50800"/>
          <a:ext cx="7582082" cy="7920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lIns="91440" tIns="45720" rIns="91440" bIns="45720" rtlCol="0" anchor="ctr">
          <a:normAutofit fontScale="97500"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В среднем по округу обследовано 72,6% по ФР ВИЧ и 65,7% по ПНП</a:t>
          </a:r>
          <a:endParaRPr lang="ru-RU" sz="2000" u="sng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0.01709</cdr:x>
      <cdr:y>0</cdr:y>
    </cdr:from>
    <cdr:to>
      <cdr:x>0.7265</cdr:x>
      <cdr:y>0.17904</cdr:y>
    </cdr:to>
    <cdr:sp macro="" textlink="">
      <cdr:nvSpPr>
        <cdr:cNvPr id="2" name="Заголовок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3982" y="0"/>
          <a:ext cx="5976698" cy="792080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lIns="91440" tIns="45720" rIns="91440" bIns="45720" rtlCol="0" anchor="ctr">
          <a:normAutofit fontScale="97500"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Целевой п</a:t>
          </a:r>
          <a:r>
            <a:rPr lang="ru-RU" sz="2000" dirty="0" smtClean="0"/>
            <a:t>оказатель </a:t>
          </a:r>
          <a:r>
            <a:rPr lang="ru-RU" sz="2000" dirty="0" smtClean="0"/>
            <a:t>на 2019 год:</a:t>
          </a:r>
        </a:p>
        <a:p xmlns:a="http://schemas.openxmlformats.org/drawingml/2006/main">
          <a:r>
            <a:rPr lang="ru-RU" sz="2000" dirty="0" smtClean="0"/>
            <a:t>Доля </a:t>
          </a:r>
          <a:r>
            <a:rPr lang="ru-RU" sz="2000" dirty="0" smtClean="0"/>
            <a:t>лиц, </a:t>
          </a:r>
          <a:r>
            <a:rPr lang="ru-RU" sz="2000" dirty="0" smtClean="0"/>
            <a:t>имеющих неопределяемую </a:t>
          </a:r>
          <a:r>
            <a:rPr lang="ru-RU" sz="2000" dirty="0" smtClean="0"/>
            <a:t>нагрузку, </a:t>
          </a:r>
          <a:r>
            <a:rPr lang="ru-RU" sz="2000" dirty="0" smtClean="0"/>
            <a:t>90%</a:t>
          </a:r>
          <a:endParaRPr lang="ru-RU" sz="2000" u="sng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6597DE3-7D61-4ACE-A91F-482B6DE5F626}" type="datetimeFigureOut">
              <a:rPr lang="ru-RU" smtClean="0"/>
              <a:t>25.07.2019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4"/>
            <a:ext cx="5438775" cy="446722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14C5A1D-8D55-483D-A91C-A42811F47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1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0" y="6237312"/>
            <a:ext cx="9143999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7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89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3F33-772C-4CD2-92D4-50C77412FF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58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0" y="6237312"/>
            <a:ext cx="9143999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611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0" y="6264696"/>
            <a:ext cx="9144000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83568" y="62373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25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33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82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74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449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19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0" y="6264696"/>
            <a:ext cx="9144000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83568" y="623731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1F497D"/>
                </a:solidFill>
              </a:rPr>
              <a:t>Коллегия Департамента здравоохранения </a:t>
            </a:r>
          </a:p>
          <a:p>
            <a:pPr algn="ctr"/>
            <a:r>
              <a:rPr lang="ru-RU" dirty="0" smtClean="0">
                <a:solidFill>
                  <a:srgbClr val="1F497D"/>
                </a:solidFill>
              </a:rPr>
              <a:t> Ханты-Мансийского автономного округа - Югры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577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58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77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346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486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3F33-772C-4CD2-92D4-50C77412FF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8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0" y="6237312"/>
            <a:ext cx="9143999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24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0" y="6264696"/>
            <a:ext cx="9144000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83568" y="62373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746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311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6630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2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976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294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1842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058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5436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15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15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3F33-772C-4CD2-92D4-50C77412FF5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0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60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9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01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" y="6237312"/>
            <a:ext cx="9143999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72400" y="6237312"/>
            <a:ext cx="514400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flag_ger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1442084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3568" y="62373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1F497D"/>
                </a:solidFill>
              </a:rPr>
              <a:t>Коллегия Департамента здравоохранения </a:t>
            </a:r>
          </a:p>
          <a:p>
            <a:pPr algn="ctr"/>
            <a:r>
              <a:rPr lang="ru-RU" dirty="0" smtClean="0">
                <a:solidFill>
                  <a:srgbClr val="1F497D"/>
                </a:solidFill>
              </a:rPr>
              <a:t> Ханты-Мансийского автономного округа - Югры</a:t>
            </a:r>
          </a:p>
          <a:p>
            <a:pPr algn="ctr"/>
            <a:endParaRPr lang="ru-RU" dirty="0" smtClean="0">
              <a:solidFill>
                <a:srgbClr val="1F497D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" name="Picture 2" descr="\\Kostinv\obmen\От Пинжакова\ЛОГОТИП_ДЗ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88640"/>
            <a:ext cx="648072" cy="50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0636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" y="6237312"/>
            <a:ext cx="9143999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72400" y="6237312"/>
            <a:ext cx="514400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flag_ger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1442084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3568" y="62373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1F497D"/>
                </a:solidFill>
              </a:rPr>
              <a:t>Коллегия Департамента здравоохранения </a:t>
            </a:r>
          </a:p>
          <a:p>
            <a:pPr algn="ctr"/>
            <a:r>
              <a:rPr lang="ru-RU" dirty="0" smtClean="0">
                <a:solidFill>
                  <a:srgbClr val="1F497D"/>
                </a:solidFill>
              </a:rPr>
              <a:t> Ханты-Мансийского автономного округа - Югры</a:t>
            </a:r>
          </a:p>
          <a:p>
            <a:pPr algn="ctr"/>
            <a:endParaRPr lang="ru-RU" dirty="0" smtClean="0">
              <a:solidFill>
                <a:srgbClr val="1F497D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" name="Picture 2" descr="\\Kostinv\obmen\От Пинжакова\ЛОГОТИП_ДЗ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88640"/>
            <a:ext cx="648072" cy="50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81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" y="6237312"/>
            <a:ext cx="9143999" cy="620688"/>
          </a:xfrm>
          <a:prstGeom prst="roundRect">
            <a:avLst>
              <a:gd name="adj" fmla="val 0"/>
            </a:avLst>
          </a:prstGeom>
          <a:gradFill flip="none" rotWithShape="1">
            <a:gsLst>
              <a:gs pos="300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72400" y="6237312"/>
            <a:ext cx="514400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3" descr="flag_ger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1442084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3568" y="623731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1F497D"/>
                </a:solidFill>
              </a:rPr>
              <a:t>Коллегия Департамента здравоохранения </a:t>
            </a:r>
          </a:p>
          <a:p>
            <a:pPr algn="ctr"/>
            <a:r>
              <a:rPr lang="ru-RU" dirty="0" smtClean="0">
                <a:solidFill>
                  <a:srgbClr val="1F497D"/>
                </a:solidFill>
              </a:rPr>
              <a:t> Ханты-Мансийского автономного округа - Югры</a:t>
            </a:r>
          </a:p>
          <a:p>
            <a:pPr algn="ctr"/>
            <a:endParaRPr lang="ru-RU" dirty="0" smtClean="0">
              <a:solidFill>
                <a:srgbClr val="1F497D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" name="Picture 2" descr="\\Kostinv\obmen\От Пинжакова\ЛОГОТИП_ДЗ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88640"/>
            <a:ext cx="648072" cy="500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38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  <p:sldLayoutId id="214748410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9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11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19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36712"/>
            <a:ext cx="6720747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7380312" cy="201622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alibri" panose="020F0502020204030204" pitchFamily="34" charset="0"/>
              </a:rPr>
              <a:t>Исполнение контролируемых показателей по ВИЧ-инфекции </a:t>
            </a:r>
            <a:br>
              <a:rPr lang="ru-RU" sz="3200" b="1" dirty="0" smtClean="0">
                <a:latin typeface="Calibri" panose="020F0502020204030204" pitchFamily="34" charset="0"/>
              </a:rPr>
            </a:br>
            <a:r>
              <a:rPr lang="ru-RU" sz="3200" b="1" dirty="0" smtClean="0">
                <a:latin typeface="Calibri" panose="020F0502020204030204" pitchFamily="34" charset="0"/>
              </a:rPr>
              <a:t>в Ханты-Мансийском автономном округе </a:t>
            </a:r>
            <a:r>
              <a:rPr lang="ru-RU" sz="3200" b="1" dirty="0">
                <a:latin typeface="Calibri" panose="020F0502020204030204" pitchFamily="34" charset="0"/>
              </a:rPr>
              <a:t>– </a:t>
            </a:r>
            <a:r>
              <a:rPr lang="ru-RU" sz="3200" b="1" dirty="0" smtClean="0">
                <a:latin typeface="Calibri" panose="020F0502020204030204" pitchFamily="34" charset="0"/>
              </a:rPr>
              <a:t>Югре 2019 (1полугодие)</a:t>
            </a:r>
            <a:br>
              <a:rPr lang="ru-RU" sz="3200" b="1" dirty="0" smtClean="0">
                <a:latin typeface="Calibri" panose="020F0502020204030204" pitchFamily="34" charset="0"/>
              </a:rPr>
            </a:br>
            <a:r>
              <a:rPr lang="ru-RU" sz="3600" b="1" dirty="0" smtClean="0">
                <a:latin typeface="Calibri" panose="020F0502020204030204" pitchFamily="34" charset="0"/>
              </a:rPr>
              <a:t> </a:t>
            </a:r>
            <a:endParaRPr lang="ru-RU" sz="3600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Состоящие на учете 1 полугодие 2019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56955638"/>
              </p:ext>
            </p:extLst>
          </p:nvPr>
        </p:nvGraphicFramePr>
        <p:xfrm>
          <a:off x="611560" y="1556792"/>
          <a:ext cx="8028384" cy="464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04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Диспансерное наблюдение в ХМАО-Югре</a:t>
            </a:r>
            <a:endParaRPr lang="ru-RU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443065"/>
              </p:ext>
            </p:extLst>
          </p:nvPr>
        </p:nvGraphicFramePr>
        <p:xfrm>
          <a:off x="467544" y="1124744"/>
          <a:ext cx="8291264" cy="11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13273808"/>
              </p:ext>
            </p:extLst>
          </p:nvPr>
        </p:nvGraphicFramePr>
        <p:xfrm>
          <a:off x="323528" y="2657475"/>
          <a:ext cx="84969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1734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415009234"/>
              </p:ext>
            </p:extLst>
          </p:nvPr>
        </p:nvGraphicFramePr>
        <p:xfrm>
          <a:off x="107504" y="2636912"/>
          <a:ext cx="871296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Информированность населения по вопросам ВИЧ-инфекции в ХМАО-Югре</a:t>
            </a:r>
            <a:endParaRPr lang="ru-RU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935121"/>
              </p:ext>
            </p:extLst>
          </p:nvPr>
        </p:nvGraphicFramePr>
        <p:xfrm>
          <a:off x="470410" y="1252262"/>
          <a:ext cx="8291264" cy="11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20709396" flipV="1">
            <a:off x="1617252" y="3078084"/>
            <a:ext cx="3461225" cy="13020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6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АРВТ в ХМАО-Югре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74012236"/>
              </p:ext>
            </p:extLst>
          </p:nvPr>
        </p:nvGraphicFramePr>
        <p:xfrm>
          <a:off x="1763688" y="908720"/>
          <a:ext cx="7272808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80258009"/>
              </p:ext>
            </p:extLst>
          </p:nvPr>
        </p:nvGraphicFramePr>
        <p:xfrm>
          <a:off x="179512" y="3068960"/>
          <a:ext cx="8640960" cy="365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3236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Получающие АРВТ на 30.06.2019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20025136"/>
              </p:ext>
            </p:extLst>
          </p:nvPr>
        </p:nvGraphicFramePr>
        <p:xfrm>
          <a:off x="251520" y="1396999"/>
          <a:ext cx="8640960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7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Процент обследования на вирусную нагрузку лиц получающих терапию по ФРВИЧ и ПНП на конец июня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70536315"/>
              </p:ext>
            </p:extLst>
          </p:nvPr>
        </p:nvGraphicFramePr>
        <p:xfrm>
          <a:off x="611560" y="1772816"/>
          <a:ext cx="8424936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14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Процент достижения неопределяемой нагрузки у лиц получающих терапию по ФРВИЧ и ПНП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 smtClean="0"/>
              <a:t>конец июня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73338038"/>
              </p:ext>
            </p:extLst>
          </p:nvPr>
        </p:nvGraphicFramePr>
        <p:xfrm>
          <a:off x="611560" y="1772816"/>
          <a:ext cx="8424936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6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Процент обследованных на СД4 по ФРВИЧ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 smtClean="0"/>
              <a:t>конец июня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71399699"/>
              </p:ext>
            </p:extLst>
          </p:nvPr>
        </p:nvGraphicFramePr>
        <p:xfrm>
          <a:off x="611560" y="1772816"/>
          <a:ext cx="8028384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79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35796238"/>
              </p:ext>
            </p:extLst>
          </p:nvPr>
        </p:nvGraphicFramePr>
        <p:xfrm>
          <a:off x="251520" y="1772816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95320" cy="1138138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Calibri" panose="020F0502020204030204" pitchFamily="34" charset="0"/>
              </a:rPr>
              <a:t>Химиопрофилактика</a:t>
            </a:r>
            <a:r>
              <a:rPr lang="ru-RU" sz="3200" b="1" dirty="0" smtClean="0">
                <a:latin typeface="Calibri" panose="020F0502020204030204" pitchFamily="34" charset="0"/>
              </a:rPr>
              <a:t> туберкулеза у ВИЧ-инфицированных</a:t>
            </a:r>
            <a:endParaRPr lang="ru-RU" sz="3200" b="1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21003213">
            <a:off x="863225" y="1845112"/>
            <a:ext cx="4177190" cy="5760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Доля вертикального пути передачи в общей структуре путей передачи ВИЧ (в %)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5167224"/>
            <a:ext cx="90216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По состоянию на 30.06.2019 в округе было рождено 149 детей от ВИЧ-инфицированных женщин, диагноз ВИЧ-инфекция после лабораторного обследования установлен 2 детям</a:t>
            </a:r>
            <a:endParaRPr lang="ru-RU" altLang="ru-RU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Arial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18334573"/>
              </p:ext>
            </p:extLst>
          </p:nvPr>
        </p:nvGraphicFramePr>
        <p:xfrm>
          <a:off x="251520" y="1412776"/>
          <a:ext cx="856895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5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alibri" panose="020F0502020204030204" pitchFamily="34" charset="0"/>
              </a:rPr>
              <a:t>Структура службы СПИД</a:t>
            </a:r>
            <a:endParaRPr lang="ru-RU" sz="3200" b="1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423014" y="1124744"/>
          <a:ext cx="826378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457200" y="5085184"/>
            <a:ext cx="8178310" cy="1066766"/>
            <a:chOff x="1336291" y="562921"/>
            <a:chExt cx="5548232" cy="1066766"/>
          </a:xfrm>
          <a:scene3d>
            <a:camera prst="orthographicFront"/>
            <a:lightRig rig="flat" dir="t"/>
          </a:scene3d>
        </p:grpSpPr>
        <p:sp>
          <p:nvSpPr>
            <p:cNvPr id="10" name="Прямоугольник 9"/>
            <p:cNvSpPr/>
            <p:nvPr/>
          </p:nvSpPr>
          <p:spPr>
            <a:xfrm>
              <a:off x="1336291" y="562921"/>
              <a:ext cx="5548232" cy="1066766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1336291" y="562921"/>
              <a:ext cx="5548232" cy="10667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КИЗ и КДК медицинских организаций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cap="none" spc="0" dirty="0" smtClean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Ханты-Мансийского автономного округа - Югры</a:t>
              </a:r>
              <a:endParaRPr lang="ru-RU" sz="2800" b="1" kern="1200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65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892480" cy="1584176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Частота вертикальной передачи ВИЧ </a:t>
            </a:r>
            <a: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(2016-2019)</a:t>
            </a: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(в % от числа детей, рожденных </a:t>
            </a:r>
            <a: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ВИЧ-инф. матерями</a:t>
            </a: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565139162"/>
              </p:ext>
            </p:extLst>
          </p:nvPr>
        </p:nvGraphicFramePr>
        <p:xfrm>
          <a:off x="251520" y="2132856"/>
          <a:ext cx="84352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657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067128" cy="1143000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Состояние профилактики вертикальной передачи ВИЧ (в %)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5949280"/>
            <a:ext cx="864096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Основными причинами неполного охвата профилактикой дородовой и в родах являются: поздняя постановка на учет по беременности, </a:t>
            </a:r>
            <a:r>
              <a:rPr lang="ru-RU" altLang="ru-RU" sz="1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серонегативное</a:t>
            </a:r>
            <a:r>
              <a:rPr lang="ru-RU" alt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 окно, отказ от проведения </a:t>
            </a:r>
            <a:r>
              <a:rPr lang="ru-RU" alt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профилактики</a:t>
            </a:r>
            <a:endParaRPr lang="ru-RU" altLang="ru-RU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Arial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465110275"/>
              </p:ext>
            </p:extLst>
          </p:nvPr>
        </p:nvGraphicFramePr>
        <p:xfrm>
          <a:off x="-324544" y="1061864"/>
          <a:ext cx="7344816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6948264" y="1431032"/>
            <a:ext cx="2016224" cy="864096"/>
            <a:chOff x="0" y="0"/>
            <a:chExt cx="2798967" cy="863514"/>
          </a:xfrm>
          <a:solidFill>
            <a:schemeClr val="accent5">
              <a:lumMod val="75000"/>
            </a:schemeClr>
          </a:solidFill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0"/>
              <a:ext cx="2798967" cy="863514"/>
            </a:xfrm>
            <a:prstGeom prst="roundRect">
              <a:avLst/>
            </a:prstGeom>
            <a:grpFill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2153" y="42153"/>
              <a:ext cx="2714661" cy="779208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cap="none" spc="0" dirty="0" smtClean="0">
                  <a:ln w="9525">
                    <a:prstDash val="solid"/>
                  </a:ln>
                  <a:effectLst/>
                </a:rPr>
                <a:t>2019 </a:t>
              </a:r>
              <a:r>
                <a:rPr lang="ru-RU" sz="2000" b="1" dirty="0">
                  <a:ln w="9525">
                    <a:prstDash val="solid"/>
                  </a:ln>
                </a:rPr>
                <a:t>-</a:t>
              </a:r>
              <a:r>
                <a:rPr lang="ru-RU" sz="2000" b="1" kern="1200" cap="none" spc="0" dirty="0" smtClean="0">
                  <a:ln w="9525">
                    <a:prstDash val="solid"/>
                  </a:ln>
                  <a:effectLst/>
                </a:rPr>
                <a:t> 3х-комп. 89</a:t>
              </a:r>
              <a:r>
                <a:rPr lang="ru-RU" sz="2000" b="1" dirty="0" smtClean="0">
                  <a:ln w="9525">
                    <a:prstDash val="solid"/>
                  </a:ln>
                </a:rPr>
                <a:t>,6</a:t>
              </a:r>
              <a:r>
                <a:rPr lang="ru-RU" sz="2000" b="1" kern="1200" cap="none" spc="0" dirty="0" smtClean="0">
                  <a:ln w="9525">
                    <a:prstDash val="solid"/>
                  </a:ln>
                  <a:effectLst/>
                </a:rPr>
                <a:t>%</a:t>
              </a:r>
              <a:endParaRPr lang="ru-RU" sz="2000" b="1" kern="1200" cap="none" spc="0" dirty="0">
                <a:ln w="9525">
                  <a:prstDash val="solid"/>
                </a:ln>
                <a:effectLst/>
              </a:endParaRPr>
            </a:p>
          </p:txBody>
        </p:sp>
      </p:grp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84079355"/>
              </p:ext>
            </p:extLst>
          </p:nvPr>
        </p:nvGraphicFramePr>
        <p:xfrm>
          <a:off x="179512" y="2492896"/>
          <a:ext cx="85072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721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067128" cy="1143000"/>
          </a:xfrm>
        </p:spPr>
        <p:txBody>
          <a:bodyPr>
            <a:noAutofit/>
          </a:bodyPr>
          <a:lstStyle/>
          <a:p>
            <a: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Достижение неопределяемой нагрузки в сроке 34-36 недель беременности(в </a:t>
            </a: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238909805"/>
              </p:ext>
            </p:extLst>
          </p:nvPr>
        </p:nvGraphicFramePr>
        <p:xfrm>
          <a:off x="179512" y="1700808"/>
          <a:ext cx="85072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51520" y="5301208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Из 145 родивших – 97 имели неопределяемую нагрузку в сроке 34-36 недель , 22 имело в данном сроке определяемую нагрузку. 15 не получили профилактику во время беременности (2 отказ, 5 диагноз после родов, 3 не наблюдались, 5 позднее обращение)  </a:t>
            </a:r>
            <a:endParaRPr lang="ru-RU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57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Calibri" panose="020F0502020204030204" pitchFamily="34" charset="0"/>
              </a:rPr>
              <a:t>Охват АРВТ детей, инфицированных перинатально </a:t>
            </a:r>
            <a:endParaRPr lang="ru-RU" sz="3200" b="1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2071822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Наполняемость федерального </a:t>
            </a:r>
            <a:r>
              <a:rPr lang="ru-RU" smtClean="0"/>
              <a:t>регистра ВИЧ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6435703"/>
              </p:ext>
            </p:extLst>
          </p:nvPr>
        </p:nvGraphicFramePr>
        <p:xfrm>
          <a:off x="251520" y="1396999"/>
          <a:ext cx="8640960" cy="5324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46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Calibri" panose="020F0502020204030204" pitchFamily="34" charset="0"/>
              </a:rPr>
              <a:t>План первоочередных мероприятий по противодействию распространения </a:t>
            </a:r>
            <a:r>
              <a:rPr lang="ru-RU" sz="2800" b="1" dirty="0" smtClean="0">
                <a:latin typeface="Calibri" panose="020F0502020204030204" pitchFamily="34" charset="0"/>
              </a:rPr>
              <a:t/>
            </a:r>
            <a:br>
              <a:rPr lang="ru-RU" sz="2800" b="1" dirty="0" smtClean="0">
                <a:latin typeface="Calibri" panose="020F0502020204030204" pitchFamily="34" charset="0"/>
              </a:rPr>
            </a:br>
            <a:r>
              <a:rPr lang="ru-RU" sz="2800" b="1" dirty="0" smtClean="0">
                <a:latin typeface="Calibri" panose="020F0502020204030204" pitchFamily="34" charset="0"/>
              </a:rPr>
              <a:t>ВИЧ-инфекции </a:t>
            </a:r>
            <a:r>
              <a:rPr lang="ru-RU" sz="2800" b="1" dirty="0">
                <a:latin typeface="Calibri" panose="020F0502020204030204" pitchFamily="34" charset="0"/>
              </a:rPr>
              <a:t>в </a:t>
            </a:r>
            <a:r>
              <a:rPr lang="ru-RU" sz="2800" b="1" dirty="0" smtClean="0">
                <a:latin typeface="Calibri" panose="020F0502020204030204" pitchFamily="34" charset="0"/>
              </a:rPr>
              <a:t>2017-2019 (основные показатели)</a:t>
            </a:r>
            <a:endParaRPr lang="ru-RU" sz="2800" b="1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367227"/>
              </p:ext>
            </p:extLst>
          </p:nvPr>
        </p:nvGraphicFramePr>
        <p:xfrm>
          <a:off x="323528" y="1511522"/>
          <a:ext cx="8496944" cy="4818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55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 2017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Факт </a:t>
                      </a:r>
                      <a:r>
                        <a:rPr lang="ru-RU" sz="1400" dirty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2019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53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заседаний МВК по противодействию распространения ВИЧ-инфекции (единиц)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Финансирование из регионального бюджета (тыс. руб.)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210 125,00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192 413,00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213 138,00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Повышение уровня информированности населения (проценты)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84,0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87,0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лиц, освидетельствованных на ВИЧ-инфекцию (проценты)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32,2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Число лиц с ВИЧ-инфекцией, выявленных впервые (человек)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1470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1392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1437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3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лиц с ВИЧ-инфекцией, имеющих неопределяемую ВН, получающих АРВТ (проценты)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70,3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76,4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Доля лиц с CD4 ≤ 350 клеток/мл, охваченных ХП ТВС (проценты)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95,1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Охват беременных ППМР (проценты)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95,2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94,8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94,0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Охват ППМР в родах (проценты)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96,0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95,5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95,0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5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Охват ППМР новорожденных (проценты)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98,5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100,6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99,8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16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Доля беременных женщин, имеющих неопределяемый уровень ВН на 34-36 неделе (проценты)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74 (план 80)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90,0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70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https://avatars.mds.yandex.net/get-pdb/1572252/98af8ab4-7baa-4d18-b956-dca4b4169a07/s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104"/>
            <a:ext cx="7920880" cy="594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611560" y="4894263"/>
            <a:ext cx="7772400" cy="147002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Благодарю за внимание</a:t>
            </a:r>
            <a:endParaRPr lang="ru-RU" sz="40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5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Calibri" panose="020F0502020204030204" pitchFamily="34" charset="0"/>
              </a:rPr>
              <a:t>Заболеваемость ВИЧ-инфекцией </a:t>
            </a:r>
            <a:br>
              <a:rPr lang="ru-RU" sz="3200" b="1" dirty="0" smtClean="0">
                <a:latin typeface="Calibri" panose="020F0502020204030204" pitchFamily="34" charset="0"/>
              </a:rPr>
            </a:br>
            <a:r>
              <a:rPr lang="ru-RU" sz="3200" b="1" dirty="0" smtClean="0">
                <a:latin typeface="Calibri" panose="020F0502020204030204" pitchFamily="34" charset="0"/>
              </a:rPr>
              <a:t>в ХМАО-Югре в сравнении с РФ </a:t>
            </a:r>
            <a:br>
              <a:rPr lang="ru-RU" sz="3200" b="1" dirty="0" smtClean="0">
                <a:latin typeface="Calibri" panose="020F0502020204030204" pitchFamily="34" charset="0"/>
              </a:rPr>
            </a:br>
            <a:r>
              <a:rPr lang="ru-RU" sz="3200" b="1" dirty="0" smtClean="0">
                <a:latin typeface="Calibri" panose="020F0502020204030204" pitchFamily="34" charset="0"/>
              </a:rPr>
              <a:t>(на 100 тысяч населения)</a:t>
            </a:r>
            <a:endParaRPr lang="ru-RU" sz="3200" b="1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06327635"/>
              </p:ext>
            </p:extLst>
          </p:nvPr>
        </p:nvGraphicFramePr>
        <p:xfrm>
          <a:off x="251520" y="1484784"/>
          <a:ext cx="835292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58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728192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Тенденция эпидемического процесса</a:t>
            </a:r>
            <a:b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ВИЧ-инфекции в ХМАО-Югре </a:t>
            </a:r>
            <a:b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(по данным </a:t>
            </a:r>
            <a: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заболеваемости</a:t>
            </a:r>
            <a:b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2002-6 мес.2019)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150114"/>
            <a:ext cx="87849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alt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Тенденция заболеваемости </a:t>
            </a:r>
            <a:r>
              <a:rPr lang="ru-RU" alt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имеет </a:t>
            </a:r>
            <a:r>
              <a:rPr lang="ru-RU" altLang="ru-RU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восходящий </a:t>
            </a:r>
            <a:r>
              <a:rPr lang="ru-RU" alt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charset="0"/>
              </a:rPr>
              <a:t>характер, с 2015 года отмечается снижение заболеваемости</a:t>
            </a:r>
            <a:endParaRPr lang="ru-RU" sz="1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09507258"/>
              </p:ext>
            </p:extLst>
          </p:nvPr>
        </p:nvGraphicFramePr>
        <p:xfrm>
          <a:off x="395536" y="1625095"/>
          <a:ext cx="84456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Стрелка вправо 9"/>
          <p:cNvSpPr/>
          <p:nvPr/>
        </p:nvSpPr>
        <p:spPr>
          <a:xfrm rot="2371841">
            <a:off x="7166344" y="2550336"/>
            <a:ext cx="1780778" cy="45719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0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265136109"/>
              </p:ext>
            </p:extLst>
          </p:nvPr>
        </p:nvGraphicFramePr>
        <p:xfrm>
          <a:off x="251520" y="2276872"/>
          <a:ext cx="8760296" cy="4248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10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Обследование населения ХМАО-Югры на ВИЧ (</a:t>
            </a:r>
            <a:r>
              <a:rPr lang="ru-RU" altLang="ru-RU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тыс.человек</a:t>
            </a: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09681"/>
              </p:ext>
            </p:extLst>
          </p:nvPr>
        </p:nvGraphicFramePr>
        <p:xfrm>
          <a:off x="179512" y="1196752"/>
          <a:ext cx="878497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12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240482938"/>
              </p:ext>
            </p:extLst>
          </p:nvPr>
        </p:nvGraphicFramePr>
        <p:xfrm>
          <a:off x="107504" y="1196752"/>
          <a:ext cx="8904312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10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Обследование населения ХМАО-Югры на ВИЧ </a:t>
            </a:r>
            <a: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(%) по территориям 6 мес.2019 год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268760"/>
            <a:ext cx="5745832" cy="57606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2019 году необходимо обследовать 35% населения округа.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1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373616" cy="1143000"/>
          </a:xfrm>
        </p:spPr>
        <p:txBody>
          <a:bodyPr>
            <a:noAutofit/>
          </a:bodyPr>
          <a:lstStyle/>
          <a:p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Структура обследованных на ВИЧ </a:t>
            </a:r>
            <a: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6 мес. 2019</a:t>
            </a:r>
            <a:b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altLang="ru-RU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alt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в % от общего числа обследованных)</a:t>
            </a:r>
            <a:endParaRPr lang="ru-RU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20516023"/>
              </p:ext>
            </p:extLst>
          </p:nvPr>
        </p:nvGraphicFramePr>
        <p:xfrm>
          <a:off x="179512" y="1484784"/>
          <a:ext cx="866164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85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Число выявленных случаев </a:t>
            </a:r>
            <a:br>
              <a:rPr lang="ru-RU" dirty="0" smtClean="0"/>
            </a:br>
            <a:r>
              <a:rPr lang="ru-RU" dirty="0" smtClean="0"/>
              <a:t>2016-6 мес.2019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8106444"/>
              </p:ext>
            </p:extLst>
          </p:nvPr>
        </p:nvGraphicFramePr>
        <p:xfrm>
          <a:off x="251520" y="1397000"/>
          <a:ext cx="8435280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77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Число впервые выявленных случаев по территориям и поставленных на учет </a:t>
            </a:r>
            <a:r>
              <a:rPr lang="ru-RU" sz="3200" dirty="0"/>
              <a:t>за </a:t>
            </a:r>
            <a:r>
              <a:rPr lang="ru-RU" sz="3200" dirty="0" smtClean="0"/>
              <a:t>6 мес. 2019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11B7-8251-4370-9A7D-B6E877F0571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16603473"/>
              </p:ext>
            </p:extLst>
          </p:nvPr>
        </p:nvGraphicFramePr>
        <p:xfrm>
          <a:off x="611560" y="1772816"/>
          <a:ext cx="8028384" cy="442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195736" y="1628800"/>
            <a:ext cx="6859488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/>
              <a:t>Нижневартовский район данные не предоставил (отсутствие врача. </a:t>
            </a:r>
            <a:r>
              <a:rPr lang="ru-RU" sz="2000" u="sng" dirty="0" smtClean="0"/>
              <a:t>На учет поставлено в среднем 96%.</a:t>
            </a:r>
            <a:endParaRPr lang="ru-RU" sz="2000" u="sng" dirty="0"/>
          </a:p>
        </p:txBody>
      </p:sp>
    </p:spTree>
    <p:extLst>
      <p:ext uri="{BB962C8B-B14F-4D97-AF65-F5344CB8AC3E}">
        <p14:creationId xmlns:p14="http://schemas.microsoft.com/office/powerpoint/2010/main" val="13176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9323</TotalTime>
  <Words>793</Words>
  <Application>Microsoft Office PowerPoint</Application>
  <PresentationFormat>Экран (4:3)</PresentationFormat>
  <Paragraphs>243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Times New Roman</vt:lpstr>
      <vt:lpstr>1_Тема Office</vt:lpstr>
      <vt:lpstr>2_Тема Office</vt:lpstr>
      <vt:lpstr>3_Тема Office</vt:lpstr>
      <vt:lpstr>Исполнение контролируемых показателей по ВИЧ-инфекции  в Ханты-Мансийском автономном округе – Югре 2019 (1полугодие)  </vt:lpstr>
      <vt:lpstr>Структура службы СПИД</vt:lpstr>
      <vt:lpstr>Заболеваемость ВИЧ-инфекцией  в ХМАО-Югре в сравнении с РФ  (на 100 тысяч населения)</vt:lpstr>
      <vt:lpstr>Тенденция эпидемического процесса ВИЧ-инфекции в ХМАО-Югре  (по данным заболеваемости  2002-6 мес.2019)</vt:lpstr>
      <vt:lpstr>Обследование населения ХМАО-Югры на ВИЧ (тыс.человек)</vt:lpstr>
      <vt:lpstr>Обследование населения ХМАО-Югры на ВИЧ (%) по территориям 6 мес.2019 год</vt:lpstr>
      <vt:lpstr>Структура обследованных на ВИЧ 6 мес. 2019 (в % от общего числа обследованных)</vt:lpstr>
      <vt:lpstr>Число выявленных случаев  2016-6 мес.2019</vt:lpstr>
      <vt:lpstr>Число впервые выявленных случаев по территориям и поставленных на учет за 6 мес. 2019</vt:lpstr>
      <vt:lpstr>Состоящие на учете 1 полугодие 2019</vt:lpstr>
      <vt:lpstr>Диспансерное наблюдение в ХМАО-Югре</vt:lpstr>
      <vt:lpstr>Информированность населения по вопросам ВИЧ-инфекции в ХМАО-Югре</vt:lpstr>
      <vt:lpstr>АРВТ в ХМАО-Югре</vt:lpstr>
      <vt:lpstr>Получающие АРВТ на 30.06.2019</vt:lpstr>
      <vt:lpstr>Процент обследования на вирусную нагрузку лиц получающих терапию по ФРВИЧ и ПНП на конец июня</vt:lpstr>
      <vt:lpstr>Процент достижения неопределяемой нагрузки у лиц получающих терапию по ФРВИЧ и ПНП  на конец июня</vt:lpstr>
      <vt:lpstr>Процент обследованных на СД4 по ФРВИЧ  на конец июня</vt:lpstr>
      <vt:lpstr>Химиопрофилактика туберкулеза у ВИЧ-инфицированных</vt:lpstr>
      <vt:lpstr>Доля вертикального пути передачи в общей структуре путей передачи ВИЧ (в %)</vt:lpstr>
      <vt:lpstr>Частота вертикальной передачи ВИЧ (2016-2019) (в % от числа детей, рожденных ВИЧ-инф. матерями)</vt:lpstr>
      <vt:lpstr>Состояние профилактики вертикальной передачи ВИЧ (в %)</vt:lpstr>
      <vt:lpstr>Достижение неопределяемой нагрузки в сроке 34-36 недель беременности(в %)</vt:lpstr>
      <vt:lpstr>Охват АРВТ детей, инфицированных перинатально </vt:lpstr>
      <vt:lpstr>Наполняемость федерального регистра ВИЧ</vt:lpstr>
      <vt:lpstr>План первоочередных мероприятий по противодействию распространения  ВИЧ-инфекции в 2017-2019 (основные показатели)</vt:lpstr>
      <vt:lpstr>Благодарю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отдельных мероприятиях по укомплектованию медицинскими кадрами медицинских организаций Ханты – Мансийского автономного округа – Югры.</dc:title>
  <dc:creator>vorochmed vorochmed</dc:creator>
  <cp:lastModifiedBy>zamomr</cp:lastModifiedBy>
  <cp:revision>580</cp:revision>
  <cp:lastPrinted>2019-07-18T10:42:38Z</cp:lastPrinted>
  <dcterms:created xsi:type="dcterms:W3CDTF">2015-09-24T06:23:31Z</dcterms:created>
  <dcterms:modified xsi:type="dcterms:W3CDTF">2019-07-25T09:13:43Z</dcterms:modified>
</cp:coreProperties>
</file>